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82" r:id="rId9"/>
    <p:sldId id="283" r:id="rId10"/>
    <p:sldId id="284" r:id="rId11"/>
    <p:sldId id="285" r:id="rId12"/>
    <p:sldId id="264" r:id="rId13"/>
    <p:sldId id="265" r:id="rId14"/>
    <p:sldId id="266" r:id="rId15"/>
    <p:sldId id="267" r:id="rId16"/>
    <p:sldId id="278" r:id="rId17"/>
    <p:sldId id="292" r:id="rId18"/>
    <p:sldId id="290" r:id="rId19"/>
    <p:sldId id="291" r:id="rId20"/>
    <p:sldId id="268" r:id="rId21"/>
    <p:sldId id="279" r:id="rId22"/>
    <p:sldId id="286" r:id="rId23"/>
    <p:sldId id="287" r:id="rId24"/>
    <p:sldId id="288" r:id="rId25"/>
    <p:sldId id="270" r:id="rId26"/>
    <p:sldId id="289" r:id="rId27"/>
    <p:sldId id="271" r:id="rId28"/>
    <p:sldId id="272" r:id="rId29"/>
    <p:sldId id="273" r:id="rId30"/>
    <p:sldId id="274" r:id="rId31"/>
    <p:sldId id="275" r:id="rId32"/>
    <p:sldId id="277" r:id="rId33"/>
  </p:sldIdLst>
  <p:sldSz cx="12161838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281" autoAdjust="0"/>
  </p:normalViewPr>
  <p:slideViewPr>
    <p:cSldViewPr>
      <p:cViewPr>
        <p:scale>
          <a:sx n="50" d="100"/>
          <a:sy n="50" d="100"/>
        </p:scale>
        <p:origin x="-1098" y="-456"/>
      </p:cViewPr>
      <p:guideLst>
        <p:guide orient="horz" pos="2160"/>
        <p:guide pos="3831"/>
      </p:guideLst>
    </p:cSldViewPr>
  </p:slideViewPr>
  <p:notesTextViewPr>
    <p:cViewPr>
      <p:scale>
        <a:sx n="75" d="100"/>
        <a:sy n="7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393E71-07F5-488B-AE25-F3CA7D5BF9F6}" type="datetimeFigureOut">
              <a:rPr lang="en-US" smtClean="0"/>
              <a:t>6/20/2021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6B2E6C-2AFC-4020-8547-494ABD7E6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073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6193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5791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5791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Ôn</a:t>
            </a:r>
            <a:r>
              <a:rPr lang="en-US" baseline="0" smtClean="0"/>
              <a:t> lại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743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GV lưu</a:t>
            </a:r>
            <a:r>
              <a:rPr lang="en-US" baseline="0" smtClean="0"/>
              <a:t> ý cho hs: cá mè có nhiều loại: cá mè trắng, cá mè hoa…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7955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7955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7955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GV lưu</a:t>
            </a:r>
            <a:r>
              <a:rPr lang="en-US" baseline="0" smtClean="0"/>
              <a:t> ý GD HS an toàn khi tham gia PTGT đường thuỷ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7955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5791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5791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6"/>
            <a:ext cx="10337562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6/20/2021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579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6/20/2021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012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28995" y="274639"/>
            <a:ext cx="3637994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8678" y="274639"/>
            <a:ext cx="1071762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6/20/2021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52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6/20/2021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630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1"/>
            <a:ext cx="103375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6/20/2021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723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8678" y="1600201"/>
            <a:ext cx="7176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8126" y="1600201"/>
            <a:ext cx="717886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6/20/2021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400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535113"/>
            <a:ext cx="5373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2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6" y="1535113"/>
            <a:ext cx="53757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6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6/20/2021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351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6/20/2021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585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6/20/2021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163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3" y="273050"/>
            <a:ext cx="40011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1"/>
            <a:ext cx="679880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3" y="1435101"/>
            <a:ext cx="40011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6/20/2021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820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0"/>
            <a:ext cx="729710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6/20/2021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005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1"/>
            <a:ext cx="1094565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9D0918-B3BC-4D15-9AF8-385E8378AD06}" type="datetimeFigureOut">
              <a:rPr lang="en-US" smtClean="0"/>
              <a:t>6/20/2021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56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9.png"/><Relationship Id="rId7" Type="http://schemas.openxmlformats.org/officeDocument/2006/relationships/image" Target="../media/image1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wmv"/><Relationship Id="rId1" Type="http://schemas.microsoft.com/office/2007/relationships/media" Target="../media/media2.wmv"/><Relationship Id="rId5" Type="http://schemas.openxmlformats.org/officeDocument/2006/relationships/image" Target="../media/image26.pn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microsoft.com/office/2007/relationships/hdphoto" Target="../media/hdphoto1.wdp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wmv"/><Relationship Id="rId1" Type="http://schemas.microsoft.com/office/2007/relationships/media" Target="../media/media2.wmv"/><Relationship Id="rId5" Type="http://schemas.openxmlformats.org/officeDocument/2006/relationships/image" Target="../media/image26.png"/><Relationship Id="rId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4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29.png"/><Relationship Id="rId4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29.png"/><Relationship Id="rId4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9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0" y="0"/>
            <a:ext cx="12161838" cy="3022600"/>
          </a:xfrm>
          <a:prstGeom prst="rect">
            <a:avLst/>
          </a:prstGeom>
          <a:solidFill>
            <a:srgbClr val="0086EA"/>
          </a:solidFill>
          <a:effectLst>
            <a:glow rad="50800">
              <a:schemeClr val="accent5">
                <a:satMod val="175000"/>
                <a:alpha val="18000"/>
              </a:schemeClr>
            </a:glow>
          </a:effectLst>
        </p:spPr>
        <p:txBody>
          <a:bodyPr vert="horz" lIns="91294" tIns="45647" rIns="91294" bIns="45647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10600" b="1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3074" name="Picture 2" descr="Bộ SGK Lớp 6 - Kết nối tri thức với cuộc sống - Công ty Cổ phần Đầu tư và  Phát triển Giáo dục Phương Nam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3"/>
          <a:stretch/>
        </p:blipFill>
        <p:spPr bwMode="auto">
          <a:xfrm>
            <a:off x="329384" y="462491"/>
            <a:ext cx="2039642" cy="1874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394362" y="1254919"/>
            <a:ext cx="8330788" cy="1325563"/>
          </a:xfrm>
        </p:spPr>
        <p:txBody>
          <a:bodyPr>
            <a:noAutofit/>
          </a:bodyPr>
          <a:lstStyle/>
          <a:p>
            <a:pPr algn="ctr"/>
            <a:r>
              <a:rPr lang="en-US" sz="10600" b="1">
                <a:solidFill>
                  <a:schemeClr val="bg1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TIẾNG </a:t>
            </a:r>
            <a:r>
              <a:rPr lang="en-US" sz="10600" b="1" smtClean="0">
                <a:solidFill>
                  <a:schemeClr val="bg1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VIỆT </a:t>
            </a:r>
            <a:r>
              <a:rPr lang="en-US" sz="10600" b="1" smtClean="0">
                <a:solidFill>
                  <a:schemeClr val="bg1"/>
                </a:solidFill>
                <a:latin typeface=".VnArial" pitchFamily="34" charset="0"/>
                <a:ea typeface="AvantGarde" pitchFamily="2" charset="0"/>
                <a:cs typeface="AvantGarde" pitchFamily="2" charset="0"/>
              </a:rPr>
              <a:t>1</a:t>
            </a:r>
            <a:endParaRPr lang="en-US" sz="10600" b="1">
              <a:solidFill>
                <a:schemeClr val="bg1"/>
              </a:solidFill>
              <a:latin typeface=".VnArial" pitchFamily="34" charset="0"/>
              <a:ea typeface="AvantGarde" pitchFamily="2" charset="0"/>
              <a:cs typeface="AvantGarde" pitchFamily="2" charset="0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1513" y="4205197"/>
            <a:ext cx="4512126" cy="2182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23003"/>
            <a:ext cx="3439518" cy="4234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Straight Connector 8"/>
          <p:cNvCxnSpPr/>
          <p:nvPr/>
        </p:nvCxnSpPr>
        <p:spPr>
          <a:xfrm flipH="1" flipV="1">
            <a:off x="0" y="6807200"/>
            <a:ext cx="12161838" cy="16933"/>
          </a:xfrm>
          <a:prstGeom prst="line">
            <a:avLst/>
          </a:prstGeom>
          <a:ln w="88900">
            <a:solidFill>
              <a:srgbClr val="0086E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6983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594519" y="2533783"/>
            <a:ext cx="35814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nơ đỏ</a:t>
            </a:r>
            <a:endParaRPr lang="en-US" sz="96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89769" y="2537545"/>
            <a:ext cx="110083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</a:t>
            </a:r>
            <a:endParaRPr lang="en-US" sz="96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0319" y="812656"/>
            <a:ext cx="4478685" cy="4762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816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Ca nô giải trí và tàu câu cá thể thao RELAX 500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07"/>
          <a:stretch/>
        </p:blipFill>
        <p:spPr bwMode="auto">
          <a:xfrm>
            <a:off x="2880519" y="38100"/>
            <a:ext cx="6171664" cy="5050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480719" y="5135837"/>
            <a:ext cx="35814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ca nô</a:t>
            </a:r>
            <a:endParaRPr lang="en-US" sz="96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142131" y="5139599"/>
            <a:ext cx="110083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</a:t>
            </a:r>
            <a:endParaRPr lang="en-US" sz="96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3410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081" y="4266038"/>
            <a:ext cx="3824432" cy="2121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1638" y="4266037"/>
            <a:ext cx="3581715" cy="2121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8519" y="4266590"/>
            <a:ext cx="3632882" cy="212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4119" y="4266036"/>
            <a:ext cx="3542355" cy="2121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2" descr="Cá mè trắng Hoa Nam &amp; Sự Kỳ Diệu Tưởng Chừng Không Thể Xảy Ra ...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49" y="2513436"/>
            <a:ext cx="2862293" cy="1753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4776" y="1981200"/>
            <a:ext cx="2239343" cy="2381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5" descr="Ca nô giải trí và tàu câu cá thể thao RELAX 500S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07"/>
          <a:stretch/>
        </p:blipFill>
        <p:spPr bwMode="auto">
          <a:xfrm>
            <a:off x="9471480" y="2480193"/>
            <a:ext cx="2247632" cy="1839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Những tác dụng chữa bệnh ngoài da của lá me | Thế Giới Đông Y | Thuốc Đông  Y Thảo Dược - Phòng Khám Đông Y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653"/>
          <a:stretch/>
        </p:blipFill>
        <p:spPr bwMode="auto">
          <a:xfrm>
            <a:off x="3627722" y="2426602"/>
            <a:ext cx="2304766" cy="1935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3578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75" y="-266792"/>
            <a:ext cx="11461751" cy="5869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1469" y="4953000"/>
            <a:ext cx="12766676" cy="212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3827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0672238"/>
              </p:ext>
            </p:extLst>
          </p:nvPr>
        </p:nvGraphicFramePr>
        <p:xfrm>
          <a:off x="215396" y="1290650"/>
          <a:ext cx="11704320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1177066" y="2148114"/>
            <a:ext cx="4941953" cy="4539506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n-US" sz="28700" smtClean="0">
                <a:solidFill>
                  <a:srgbClr val="FF0000"/>
                </a:solidFill>
                <a:latin typeface="HP001 4H"/>
                <a:ea typeface="HP001 4H"/>
              </a:rPr>
              <a:t>Ș</a:t>
            </a:r>
            <a:endParaRPr lang="en-US" sz="28700">
              <a:solidFill>
                <a:srgbClr val="FF0000"/>
              </a:solidFill>
              <a:latin typeface="HP001 4 hàng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15396" y="203422"/>
            <a:ext cx="6756905" cy="941185"/>
            <a:chOff x="63500" y="1429216"/>
            <a:chExt cx="5080245" cy="705889"/>
          </a:xfrm>
        </p:grpSpPr>
        <p:sp>
          <p:nvSpPr>
            <p:cNvPr id="13" name="Rounded Rectangle 12"/>
            <p:cNvSpPr/>
            <p:nvPr/>
          </p:nvSpPr>
          <p:spPr>
            <a:xfrm>
              <a:off x="384357" y="1429216"/>
              <a:ext cx="4759388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Hướng dẫn viết bảng</a:t>
              </a:r>
              <a:endPara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4</a:t>
              </a:r>
              <a:endParaRPr lang="en-US" sz="48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5787166" y="2148114"/>
            <a:ext cx="4941953" cy="4539506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28700" smtClean="0">
                <a:solidFill>
                  <a:srgbClr val="FF0000"/>
                </a:solidFill>
                <a:latin typeface="HP001 4H"/>
                <a:ea typeface="HP001 4H"/>
              </a:rPr>
              <a:t>ș</a:t>
            </a:r>
            <a:endParaRPr lang="en-US" sz="28700">
              <a:solidFill>
                <a:srgbClr val="FF00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785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7644" y="5145656"/>
            <a:ext cx="2709556" cy="1712343"/>
          </a:xfrm>
          <a:prstGeom prst="rect">
            <a:avLst/>
          </a:prstGeom>
        </p:spPr>
      </p:pic>
      <p:pic>
        <p:nvPicPr>
          <p:cNvPr id="3" name="m.wm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0723" y="228600"/>
            <a:ext cx="12040393" cy="4508818"/>
          </a:xfrm>
        </p:spPr>
      </p:pic>
    </p:spTree>
    <p:extLst>
      <p:ext uri="{BB962C8B-B14F-4D97-AF65-F5344CB8AC3E}">
        <p14:creationId xmlns:p14="http://schemas.microsoft.com/office/powerpoint/2010/main" val="923738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89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7644" y="5145656"/>
            <a:ext cx="2709556" cy="1712343"/>
          </a:xfrm>
          <a:prstGeom prst="rect">
            <a:avLst/>
          </a:prstGeom>
        </p:spPr>
      </p:pic>
      <p:pic>
        <p:nvPicPr>
          <p:cNvPr id="4" name="n.wm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0723" y="304800"/>
            <a:ext cx="12040393" cy="4528026"/>
          </a:xfrm>
        </p:spPr>
      </p:pic>
    </p:spTree>
    <p:extLst>
      <p:ext uri="{BB962C8B-B14F-4D97-AF65-F5344CB8AC3E}">
        <p14:creationId xmlns:p14="http://schemas.microsoft.com/office/powerpoint/2010/main" val="1186745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81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2125038"/>
              </p:ext>
            </p:extLst>
          </p:nvPr>
        </p:nvGraphicFramePr>
        <p:xfrm>
          <a:off x="92869" y="2819400"/>
          <a:ext cx="6400800" cy="384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0080"/>
                <a:gridCol w="640080"/>
                <a:gridCol w="640080"/>
                <a:gridCol w="640080"/>
                <a:gridCol w="640080"/>
                <a:gridCol w="640080"/>
                <a:gridCol w="640080"/>
                <a:gridCol w="640080"/>
                <a:gridCol w="640080"/>
                <a:gridCol w="640080"/>
              </a:tblGrid>
              <a:tr h="640080">
                <a:tc>
                  <a:txBody>
                    <a:bodyPr/>
                    <a:lstStyle/>
                    <a:p>
                      <a:endParaRPr lang="en-US" smtClean="0"/>
                    </a:p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4008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4008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4008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4008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4008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1" name="Title 1"/>
          <p:cNvSpPr txBox="1">
            <a:spLocks/>
          </p:cNvSpPr>
          <p:nvPr/>
        </p:nvSpPr>
        <p:spPr>
          <a:xfrm>
            <a:off x="2518568" y="2952750"/>
            <a:ext cx="2552701" cy="1102519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5000" smtClean="0">
                <a:solidFill>
                  <a:schemeClr val="bg1">
                    <a:lumMod val="75000"/>
                  </a:schemeClr>
                </a:solidFill>
                <a:latin typeface="HP001 4 hàng" pitchFamily="34" charset="0"/>
              </a:rPr>
              <a:t>j  </a:t>
            </a:r>
            <a:endParaRPr lang="en-US" sz="25000">
              <a:solidFill>
                <a:schemeClr val="bg1">
                  <a:lumMod val="75000"/>
                </a:schemeClr>
              </a:solidFill>
              <a:latin typeface="HP001 4 hàng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651919" y="152400"/>
            <a:ext cx="6705600" cy="16002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So sánh</a:t>
            </a:r>
            <a:endParaRPr lang="en-US" sz="8800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2505868" y="4330700"/>
            <a:ext cx="2552701" cy="1102519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5000" smtClean="0">
                <a:solidFill>
                  <a:schemeClr val="bg1">
                    <a:lumMod val="75000"/>
                  </a:schemeClr>
                </a:solidFill>
                <a:latin typeface="HP001 4 hàng" pitchFamily="34" charset="0"/>
              </a:rPr>
              <a:t> j  </a:t>
            </a:r>
            <a:endParaRPr lang="en-US" sz="25000">
              <a:solidFill>
                <a:schemeClr val="bg1">
                  <a:lumMod val="75000"/>
                </a:schemeClr>
              </a:solidFill>
              <a:latin typeface="HP001 4 hàng" pitchFamily="34" charset="0"/>
            </a:endParaRPr>
          </a:p>
        </p:txBody>
      </p:sp>
      <p:sp>
        <p:nvSpPr>
          <p:cNvPr id="24" name="Freeform 23"/>
          <p:cNvSpPr/>
          <p:nvPr/>
        </p:nvSpPr>
        <p:spPr>
          <a:xfrm>
            <a:off x="3613943" y="4130787"/>
            <a:ext cx="1581150" cy="1196519"/>
          </a:xfrm>
          <a:custGeom>
            <a:avLst/>
            <a:gdLst>
              <a:gd name="connsiteX0" fmla="*/ 0 w 1590675"/>
              <a:gd name="connsiteY0" fmla="*/ 836347 h 1196367"/>
              <a:gd name="connsiteX1" fmla="*/ 76200 w 1590675"/>
              <a:gd name="connsiteY1" fmla="*/ 658547 h 1196367"/>
              <a:gd name="connsiteX2" fmla="*/ 139700 w 1590675"/>
              <a:gd name="connsiteY2" fmla="*/ 496622 h 1196367"/>
              <a:gd name="connsiteX3" fmla="*/ 203200 w 1590675"/>
              <a:gd name="connsiteY3" fmla="*/ 360097 h 1196367"/>
              <a:gd name="connsiteX4" fmla="*/ 279400 w 1590675"/>
              <a:gd name="connsiteY4" fmla="*/ 236272 h 1196367"/>
              <a:gd name="connsiteX5" fmla="*/ 371475 w 1590675"/>
              <a:gd name="connsiteY5" fmla="*/ 131497 h 1196367"/>
              <a:gd name="connsiteX6" fmla="*/ 454025 w 1590675"/>
              <a:gd name="connsiteY6" fmla="*/ 64822 h 1196367"/>
              <a:gd name="connsiteX7" fmla="*/ 549275 w 1590675"/>
              <a:gd name="connsiteY7" fmla="*/ 17197 h 1196367"/>
              <a:gd name="connsiteX8" fmla="*/ 631825 w 1590675"/>
              <a:gd name="connsiteY8" fmla="*/ 1322 h 1196367"/>
              <a:gd name="connsiteX9" fmla="*/ 708025 w 1590675"/>
              <a:gd name="connsiteY9" fmla="*/ 4497 h 1196367"/>
              <a:gd name="connsiteX10" fmla="*/ 800100 w 1590675"/>
              <a:gd name="connsiteY10" fmla="*/ 33072 h 1196367"/>
              <a:gd name="connsiteX11" fmla="*/ 857250 w 1590675"/>
              <a:gd name="connsiteY11" fmla="*/ 102922 h 1196367"/>
              <a:gd name="connsiteX12" fmla="*/ 889000 w 1590675"/>
              <a:gd name="connsiteY12" fmla="*/ 160072 h 1196367"/>
              <a:gd name="connsiteX13" fmla="*/ 911225 w 1590675"/>
              <a:gd name="connsiteY13" fmla="*/ 242622 h 1196367"/>
              <a:gd name="connsiteX14" fmla="*/ 917575 w 1590675"/>
              <a:gd name="connsiteY14" fmla="*/ 353747 h 1196367"/>
              <a:gd name="connsiteX15" fmla="*/ 917575 w 1590675"/>
              <a:gd name="connsiteY15" fmla="*/ 601397 h 1196367"/>
              <a:gd name="connsiteX16" fmla="*/ 917575 w 1590675"/>
              <a:gd name="connsiteY16" fmla="*/ 845872 h 1196367"/>
              <a:gd name="connsiteX17" fmla="*/ 920750 w 1590675"/>
              <a:gd name="connsiteY17" fmla="*/ 988747 h 1196367"/>
              <a:gd name="connsiteX18" fmla="*/ 942975 w 1590675"/>
              <a:gd name="connsiteY18" fmla="*/ 1090347 h 1196367"/>
              <a:gd name="connsiteX19" fmla="*/ 987425 w 1590675"/>
              <a:gd name="connsiteY19" fmla="*/ 1157022 h 1196367"/>
              <a:gd name="connsiteX20" fmla="*/ 1044575 w 1590675"/>
              <a:gd name="connsiteY20" fmla="*/ 1188772 h 1196367"/>
              <a:gd name="connsiteX21" fmla="*/ 1130300 w 1590675"/>
              <a:gd name="connsiteY21" fmla="*/ 1195122 h 1196367"/>
              <a:gd name="connsiteX22" fmla="*/ 1219200 w 1590675"/>
              <a:gd name="connsiteY22" fmla="*/ 1169722 h 1196367"/>
              <a:gd name="connsiteX23" fmla="*/ 1301750 w 1590675"/>
              <a:gd name="connsiteY23" fmla="*/ 1106222 h 1196367"/>
              <a:gd name="connsiteX24" fmla="*/ 1397000 w 1590675"/>
              <a:gd name="connsiteY24" fmla="*/ 1001447 h 1196367"/>
              <a:gd name="connsiteX25" fmla="*/ 1485900 w 1590675"/>
              <a:gd name="connsiteY25" fmla="*/ 852222 h 1196367"/>
              <a:gd name="connsiteX26" fmla="*/ 1530350 w 1590675"/>
              <a:gd name="connsiteY26" fmla="*/ 760147 h 1196367"/>
              <a:gd name="connsiteX27" fmla="*/ 1590675 w 1590675"/>
              <a:gd name="connsiteY27" fmla="*/ 598222 h 1196367"/>
              <a:gd name="connsiteX0" fmla="*/ 0 w 1590675"/>
              <a:gd name="connsiteY0" fmla="*/ 849047 h 1196367"/>
              <a:gd name="connsiteX1" fmla="*/ 76200 w 1590675"/>
              <a:gd name="connsiteY1" fmla="*/ 658547 h 1196367"/>
              <a:gd name="connsiteX2" fmla="*/ 139700 w 1590675"/>
              <a:gd name="connsiteY2" fmla="*/ 496622 h 1196367"/>
              <a:gd name="connsiteX3" fmla="*/ 203200 w 1590675"/>
              <a:gd name="connsiteY3" fmla="*/ 360097 h 1196367"/>
              <a:gd name="connsiteX4" fmla="*/ 279400 w 1590675"/>
              <a:gd name="connsiteY4" fmla="*/ 236272 h 1196367"/>
              <a:gd name="connsiteX5" fmla="*/ 371475 w 1590675"/>
              <a:gd name="connsiteY5" fmla="*/ 131497 h 1196367"/>
              <a:gd name="connsiteX6" fmla="*/ 454025 w 1590675"/>
              <a:gd name="connsiteY6" fmla="*/ 64822 h 1196367"/>
              <a:gd name="connsiteX7" fmla="*/ 549275 w 1590675"/>
              <a:gd name="connsiteY7" fmla="*/ 17197 h 1196367"/>
              <a:gd name="connsiteX8" fmla="*/ 631825 w 1590675"/>
              <a:gd name="connsiteY8" fmla="*/ 1322 h 1196367"/>
              <a:gd name="connsiteX9" fmla="*/ 708025 w 1590675"/>
              <a:gd name="connsiteY9" fmla="*/ 4497 h 1196367"/>
              <a:gd name="connsiteX10" fmla="*/ 800100 w 1590675"/>
              <a:gd name="connsiteY10" fmla="*/ 33072 h 1196367"/>
              <a:gd name="connsiteX11" fmla="*/ 857250 w 1590675"/>
              <a:gd name="connsiteY11" fmla="*/ 102922 h 1196367"/>
              <a:gd name="connsiteX12" fmla="*/ 889000 w 1590675"/>
              <a:gd name="connsiteY12" fmla="*/ 160072 h 1196367"/>
              <a:gd name="connsiteX13" fmla="*/ 911225 w 1590675"/>
              <a:gd name="connsiteY13" fmla="*/ 242622 h 1196367"/>
              <a:gd name="connsiteX14" fmla="*/ 917575 w 1590675"/>
              <a:gd name="connsiteY14" fmla="*/ 353747 h 1196367"/>
              <a:gd name="connsiteX15" fmla="*/ 917575 w 1590675"/>
              <a:gd name="connsiteY15" fmla="*/ 601397 h 1196367"/>
              <a:gd name="connsiteX16" fmla="*/ 917575 w 1590675"/>
              <a:gd name="connsiteY16" fmla="*/ 845872 h 1196367"/>
              <a:gd name="connsiteX17" fmla="*/ 920750 w 1590675"/>
              <a:gd name="connsiteY17" fmla="*/ 988747 h 1196367"/>
              <a:gd name="connsiteX18" fmla="*/ 942975 w 1590675"/>
              <a:gd name="connsiteY18" fmla="*/ 1090347 h 1196367"/>
              <a:gd name="connsiteX19" fmla="*/ 987425 w 1590675"/>
              <a:gd name="connsiteY19" fmla="*/ 1157022 h 1196367"/>
              <a:gd name="connsiteX20" fmla="*/ 1044575 w 1590675"/>
              <a:gd name="connsiteY20" fmla="*/ 1188772 h 1196367"/>
              <a:gd name="connsiteX21" fmla="*/ 1130300 w 1590675"/>
              <a:gd name="connsiteY21" fmla="*/ 1195122 h 1196367"/>
              <a:gd name="connsiteX22" fmla="*/ 1219200 w 1590675"/>
              <a:gd name="connsiteY22" fmla="*/ 1169722 h 1196367"/>
              <a:gd name="connsiteX23" fmla="*/ 1301750 w 1590675"/>
              <a:gd name="connsiteY23" fmla="*/ 1106222 h 1196367"/>
              <a:gd name="connsiteX24" fmla="*/ 1397000 w 1590675"/>
              <a:gd name="connsiteY24" fmla="*/ 1001447 h 1196367"/>
              <a:gd name="connsiteX25" fmla="*/ 1485900 w 1590675"/>
              <a:gd name="connsiteY25" fmla="*/ 852222 h 1196367"/>
              <a:gd name="connsiteX26" fmla="*/ 1530350 w 1590675"/>
              <a:gd name="connsiteY26" fmla="*/ 760147 h 1196367"/>
              <a:gd name="connsiteX27" fmla="*/ 1590675 w 1590675"/>
              <a:gd name="connsiteY27" fmla="*/ 598222 h 1196367"/>
              <a:gd name="connsiteX0" fmla="*/ 0 w 1581150"/>
              <a:gd name="connsiteY0" fmla="*/ 852222 h 1196367"/>
              <a:gd name="connsiteX1" fmla="*/ 66675 w 1581150"/>
              <a:gd name="connsiteY1" fmla="*/ 658547 h 1196367"/>
              <a:gd name="connsiteX2" fmla="*/ 130175 w 1581150"/>
              <a:gd name="connsiteY2" fmla="*/ 496622 h 1196367"/>
              <a:gd name="connsiteX3" fmla="*/ 193675 w 1581150"/>
              <a:gd name="connsiteY3" fmla="*/ 360097 h 1196367"/>
              <a:gd name="connsiteX4" fmla="*/ 269875 w 1581150"/>
              <a:gd name="connsiteY4" fmla="*/ 236272 h 1196367"/>
              <a:gd name="connsiteX5" fmla="*/ 361950 w 1581150"/>
              <a:gd name="connsiteY5" fmla="*/ 131497 h 1196367"/>
              <a:gd name="connsiteX6" fmla="*/ 444500 w 1581150"/>
              <a:gd name="connsiteY6" fmla="*/ 64822 h 1196367"/>
              <a:gd name="connsiteX7" fmla="*/ 539750 w 1581150"/>
              <a:gd name="connsiteY7" fmla="*/ 17197 h 1196367"/>
              <a:gd name="connsiteX8" fmla="*/ 622300 w 1581150"/>
              <a:gd name="connsiteY8" fmla="*/ 1322 h 1196367"/>
              <a:gd name="connsiteX9" fmla="*/ 698500 w 1581150"/>
              <a:gd name="connsiteY9" fmla="*/ 4497 h 1196367"/>
              <a:gd name="connsiteX10" fmla="*/ 790575 w 1581150"/>
              <a:gd name="connsiteY10" fmla="*/ 33072 h 1196367"/>
              <a:gd name="connsiteX11" fmla="*/ 847725 w 1581150"/>
              <a:gd name="connsiteY11" fmla="*/ 102922 h 1196367"/>
              <a:gd name="connsiteX12" fmla="*/ 879475 w 1581150"/>
              <a:gd name="connsiteY12" fmla="*/ 160072 h 1196367"/>
              <a:gd name="connsiteX13" fmla="*/ 901700 w 1581150"/>
              <a:gd name="connsiteY13" fmla="*/ 242622 h 1196367"/>
              <a:gd name="connsiteX14" fmla="*/ 908050 w 1581150"/>
              <a:gd name="connsiteY14" fmla="*/ 353747 h 1196367"/>
              <a:gd name="connsiteX15" fmla="*/ 908050 w 1581150"/>
              <a:gd name="connsiteY15" fmla="*/ 601397 h 1196367"/>
              <a:gd name="connsiteX16" fmla="*/ 908050 w 1581150"/>
              <a:gd name="connsiteY16" fmla="*/ 845872 h 1196367"/>
              <a:gd name="connsiteX17" fmla="*/ 911225 w 1581150"/>
              <a:gd name="connsiteY17" fmla="*/ 988747 h 1196367"/>
              <a:gd name="connsiteX18" fmla="*/ 933450 w 1581150"/>
              <a:gd name="connsiteY18" fmla="*/ 1090347 h 1196367"/>
              <a:gd name="connsiteX19" fmla="*/ 977900 w 1581150"/>
              <a:gd name="connsiteY19" fmla="*/ 1157022 h 1196367"/>
              <a:gd name="connsiteX20" fmla="*/ 1035050 w 1581150"/>
              <a:gd name="connsiteY20" fmla="*/ 1188772 h 1196367"/>
              <a:gd name="connsiteX21" fmla="*/ 1120775 w 1581150"/>
              <a:gd name="connsiteY21" fmla="*/ 1195122 h 1196367"/>
              <a:gd name="connsiteX22" fmla="*/ 1209675 w 1581150"/>
              <a:gd name="connsiteY22" fmla="*/ 1169722 h 1196367"/>
              <a:gd name="connsiteX23" fmla="*/ 1292225 w 1581150"/>
              <a:gd name="connsiteY23" fmla="*/ 1106222 h 1196367"/>
              <a:gd name="connsiteX24" fmla="*/ 1387475 w 1581150"/>
              <a:gd name="connsiteY24" fmla="*/ 1001447 h 1196367"/>
              <a:gd name="connsiteX25" fmla="*/ 1476375 w 1581150"/>
              <a:gd name="connsiteY25" fmla="*/ 852222 h 1196367"/>
              <a:gd name="connsiteX26" fmla="*/ 1520825 w 1581150"/>
              <a:gd name="connsiteY26" fmla="*/ 760147 h 1196367"/>
              <a:gd name="connsiteX27" fmla="*/ 1581150 w 1581150"/>
              <a:gd name="connsiteY27" fmla="*/ 598222 h 1196367"/>
              <a:gd name="connsiteX0" fmla="*/ 0 w 1581150"/>
              <a:gd name="connsiteY0" fmla="*/ 852374 h 1196519"/>
              <a:gd name="connsiteX1" fmla="*/ 66675 w 1581150"/>
              <a:gd name="connsiteY1" fmla="*/ 658699 h 1196519"/>
              <a:gd name="connsiteX2" fmla="*/ 130175 w 1581150"/>
              <a:gd name="connsiteY2" fmla="*/ 496774 h 1196519"/>
              <a:gd name="connsiteX3" fmla="*/ 193675 w 1581150"/>
              <a:gd name="connsiteY3" fmla="*/ 360249 h 1196519"/>
              <a:gd name="connsiteX4" fmla="*/ 269875 w 1581150"/>
              <a:gd name="connsiteY4" fmla="*/ 236424 h 1196519"/>
              <a:gd name="connsiteX5" fmla="*/ 361950 w 1581150"/>
              <a:gd name="connsiteY5" fmla="*/ 131649 h 1196519"/>
              <a:gd name="connsiteX6" fmla="*/ 444500 w 1581150"/>
              <a:gd name="connsiteY6" fmla="*/ 64974 h 1196519"/>
              <a:gd name="connsiteX7" fmla="*/ 539750 w 1581150"/>
              <a:gd name="connsiteY7" fmla="*/ 17349 h 1196519"/>
              <a:gd name="connsiteX8" fmla="*/ 622300 w 1581150"/>
              <a:gd name="connsiteY8" fmla="*/ 1474 h 1196519"/>
              <a:gd name="connsiteX9" fmla="*/ 698500 w 1581150"/>
              <a:gd name="connsiteY9" fmla="*/ 4649 h 1196519"/>
              <a:gd name="connsiteX10" fmla="*/ 784225 w 1581150"/>
              <a:gd name="connsiteY10" fmla="*/ 36399 h 1196519"/>
              <a:gd name="connsiteX11" fmla="*/ 847725 w 1581150"/>
              <a:gd name="connsiteY11" fmla="*/ 103074 h 1196519"/>
              <a:gd name="connsiteX12" fmla="*/ 879475 w 1581150"/>
              <a:gd name="connsiteY12" fmla="*/ 160224 h 1196519"/>
              <a:gd name="connsiteX13" fmla="*/ 901700 w 1581150"/>
              <a:gd name="connsiteY13" fmla="*/ 242774 h 1196519"/>
              <a:gd name="connsiteX14" fmla="*/ 908050 w 1581150"/>
              <a:gd name="connsiteY14" fmla="*/ 353899 h 1196519"/>
              <a:gd name="connsiteX15" fmla="*/ 908050 w 1581150"/>
              <a:gd name="connsiteY15" fmla="*/ 601549 h 1196519"/>
              <a:gd name="connsiteX16" fmla="*/ 908050 w 1581150"/>
              <a:gd name="connsiteY16" fmla="*/ 846024 h 1196519"/>
              <a:gd name="connsiteX17" fmla="*/ 911225 w 1581150"/>
              <a:gd name="connsiteY17" fmla="*/ 988899 h 1196519"/>
              <a:gd name="connsiteX18" fmla="*/ 933450 w 1581150"/>
              <a:gd name="connsiteY18" fmla="*/ 1090499 h 1196519"/>
              <a:gd name="connsiteX19" fmla="*/ 977900 w 1581150"/>
              <a:gd name="connsiteY19" fmla="*/ 1157174 h 1196519"/>
              <a:gd name="connsiteX20" fmla="*/ 1035050 w 1581150"/>
              <a:gd name="connsiteY20" fmla="*/ 1188924 h 1196519"/>
              <a:gd name="connsiteX21" fmla="*/ 1120775 w 1581150"/>
              <a:gd name="connsiteY21" fmla="*/ 1195274 h 1196519"/>
              <a:gd name="connsiteX22" fmla="*/ 1209675 w 1581150"/>
              <a:gd name="connsiteY22" fmla="*/ 1169874 h 1196519"/>
              <a:gd name="connsiteX23" fmla="*/ 1292225 w 1581150"/>
              <a:gd name="connsiteY23" fmla="*/ 1106374 h 1196519"/>
              <a:gd name="connsiteX24" fmla="*/ 1387475 w 1581150"/>
              <a:gd name="connsiteY24" fmla="*/ 1001599 h 1196519"/>
              <a:gd name="connsiteX25" fmla="*/ 1476375 w 1581150"/>
              <a:gd name="connsiteY25" fmla="*/ 852374 h 1196519"/>
              <a:gd name="connsiteX26" fmla="*/ 1520825 w 1581150"/>
              <a:gd name="connsiteY26" fmla="*/ 760299 h 1196519"/>
              <a:gd name="connsiteX27" fmla="*/ 1581150 w 1581150"/>
              <a:gd name="connsiteY27" fmla="*/ 598374 h 1196519"/>
              <a:gd name="connsiteX0" fmla="*/ 0 w 1581150"/>
              <a:gd name="connsiteY0" fmla="*/ 852374 h 1196519"/>
              <a:gd name="connsiteX1" fmla="*/ 66675 w 1581150"/>
              <a:gd name="connsiteY1" fmla="*/ 658699 h 1196519"/>
              <a:gd name="connsiteX2" fmla="*/ 130175 w 1581150"/>
              <a:gd name="connsiteY2" fmla="*/ 496774 h 1196519"/>
              <a:gd name="connsiteX3" fmla="*/ 196850 w 1581150"/>
              <a:gd name="connsiteY3" fmla="*/ 360249 h 1196519"/>
              <a:gd name="connsiteX4" fmla="*/ 269875 w 1581150"/>
              <a:gd name="connsiteY4" fmla="*/ 236424 h 1196519"/>
              <a:gd name="connsiteX5" fmla="*/ 361950 w 1581150"/>
              <a:gd name="connsiteY5" fmla="*/ 131649 h 1196519"/>
              <a:gd name="connsiteX6" fmla="*/ 444500 w 1581150"/>
              <a:gd name="connsiteY6" fmla="*/ 64974 h 1196519"/>
              <a:gd name="connsiteX7" fmla="*/ 539750 w 1581150"/>
              <a:gd name="connsiteY7" fmla="*/ 17349 h 1196519"/>
              <a:gd name="connsiteX8" fmla="*/ 622300 w 1581150"/>
              <a:gd name="connsiteY8" fmla="*/ 1474 h 1196519"/>
              <a:gd name="connsiteX9" fmla="*/ 698500 w 1581150"/>
              <a:gd name="connsiteY9" fmla="*/ 4649 h 1196519"/>
              <a:gd name="connsiteX10" fmla="*/ 784225 w 1581150"/>
              <a:gd name="connsiteY10" fmla="*/ 36399 h 1196519"/>
              <a:gd name="connsiteX11" fmla="*/ 847725 w 1581150"/>
              <a:gd name="connsiteY11" fmla="*/ 103074 h 1196519"/>
              <a:gd name="connsiteX12" fmla="*/ 879475 w 1581150"/>
              <a:gd name="connsiteY12" fmla="*/ 160224 h 1196519"/>
              <a:gd name="connsiteX13" fmla="*/ 901700 w 1581150"/>
              <a:gd name="connsiteY13" fmla="*/ 242774 h 1196519"/>
              <a:gd name="connsiteX14" fmla="*/ 908050 w 1581150"/>
              <a:gd name="connsiteY14" fmla="*/ 353899 h 1196519"/>
              <a:gd name="connsiteX15" fmla="*/ 908050 w 1581150"/>
              <a:gd name="connsiteY15" fmla="*/ 601549 h 1196519"/>
              <a:gd name="connsiteX16" fmla="*/ 908050 w 1581150"/>
              <a:gd name="connsiteY16" fmla="*/ 846024 h 1196519"/>
              <a:gd name="connsiteX17" fmla="*/ 911225 w 1581150"/>
              <a:gd name="connsiteY17" fmla="*/ 988899 h 1196519"/>
              <a:gd name="connsiteX18" fmla="*/ 933450 w 1581150"/>
              <a:gd name="connsiteY18" fmla="*/ 1090499 h 1196519"/>
              <a:gd name="connsiteX19" fmla="*/ 977900 w 1581150"/>
              <a:gd name="connsiteY19" fmla="*/ 1157174 h 1196519"/>
              <a:gd name="connsiteX20" fmla="*/ 1035050 w 1581150"/>
              <a:gd name="connsiteY20" fmla="*/ 1188924 h 1196519"/>
              <a:gd name="connsiteX21" fmla="*/ 1120775 w 1581150"/>
              <a:gd name="connsiteY21" fmla="*/ 1195274 h 1196519"/>
              <a:gd name="connsiteX22" fmla="*/ 1209675 w 1581150"/>
              <a:gd name="connsiteY22" fmla="*/ 1169874 h 1196519"/>
              <a:gd name="connsiteX23" fmla="*/ 1292225 w 1581150"/>
              <a:gd name="connsiteY23" fmla="*/ 1106374 h 1196519"/>
              <a:gd name="connsiteX24" fmla="*/ 1387475 w 1581150"/>
              <a:gd name="connsiteY24" fmla="*/ 1001599 h 1196519"/>
              <a:gd name="connsiteX25" fmla="*/ 1476375 w 1581150"/>
              <a:gd name="connsiteY25" fmla="*/ 852374 h 1196519"/>
              <a:gd name="connsiteX26" fmla="*/ 1520825 w 1581150"/>
              <a:gd name="connsiteY26" fmla="*/ 760299 h 1196519"/>
              <a:gd name="connsiteX27" fmla="*/ 1581150 w 1581150"/>
              <a:gd name="connsiteY27" fmla="*/ 598374 h 1196519"/>
              <a:gd name="connsiteX0" fmla="*/ 0 w 1581150"/>
              <a:gd name="connsiteY0" fmla="*/ 852374 h 1196519"/>
              <a:gd name="connsiteX1" fmla="*/ 66675 w 1581150"/>
              <a:gd name="connsiteY1" fmla="*/ 658699 h 1196519"/>
              <a:gd name="connsiteX2" fmla="*/ 130175 w 1581150"/>
              <a:gd name="connsiteY2" fmla="*/ 496774 h 1196519"/>
              <a:gd name="connsiteX3" fmla="*/ 196850 w 1581150"/>
              <a:gd name="connsiteY3" fmla="*/ 360249 h 1196519"/>
              <a:gd name="connsiteX4" fmla="*/ 269875 w 1581150"/>
              <a:gd name="connsiteY4" fmla="*/ 245949 h 1196519"/>
              <a:gd name="connsiteX5" fmla="*/ 361950 w 1581150"/>
              <a:gd name="connsiteY5" fmla="*/ 131649 h 1196519"/>
              <a:gd name="connsiteX6" fmla="*/ 444500 w 1581150"/>
              <a:gd name="connsiteY6" fmla="*/ 64974 h 1196519"/>
              <a:gd name="connsiteX7" fmla="*/ 539750 w 1581150"/>
              <a:gd name="connsiteY7" fmla="*/ 17349 h 1196519"/>
              <a:gd name="connsiteX8" fmla="*/ 622300 w 1581150"/>
              <a:gd name="connsiteY8" fmla="*/ 1474 h 1196519"/>
              <a:gd name="connsiteX9" fmla="*/ 698500 w 1581150"/>
              <a:gd name="connsiteY9" fmla="*/ 4649 h 1196519"/>
              <a:gd name="connsiteX10" fmla="*/ 784225 w 1581150"/>
              <a:gd name="connsiteY10" fmla="*/ 36399 h 1196519"/>
              <a:gd name="connsiteX11" fmla="*/ 847725 w 1581150"/>
              <a:gd name="connsiteY11" fmla="*/ 103074 h 1196519"/>
              <a:gd name="connsiteX12" fmla="*/ 879475 w 1581150"/>
              <a:gd name="connsiteY12" fmla="*/ 160224 h 1196519"/>
              <a:gd name="connsiteX13" fmla="*/ 901700 w 1581150"/>
              <a:gd name="connsiteY13" fmla="*/ 242774 h 1196519"/>
              <a:gd name="connsiteX14" fmla="*/ 908050 w 1581150"/>
              <a:gd name="connsiteY14" fmla="*/ 353899 h 1196519"/>
              <a:gd name="connsiteX15" fmla="*/ 908050 w 1581150"/>
              <a:gd name="connsiteY15" fmla="*/ 601549 h 1196519"/>
              <a:gd name="connsiteX16" fmla="*/ 908050 w 1581150"/>
              <a:gd name="connsiteY16" fmla="*/ 846024 h 1196519"/>
              <a:gd name="connsiteX17" fmla="*/ 911225 w 1581150"/>
              <a:gd name="connsiteY17" fmla="*/ 988899 h 1196519"/>
              <a:gd name="connsiteX18" fmla="*/ 933450 w 1581150"/>
              <a:gd name="connsiteY18" fmla="*/ 1090499 h 1196519"/>
              <a:gd name="connsiteX19" fmla="*/ 977900 w 1581150"/>
              <a:gd name="connsiteY19" fmla="*/ 1157174 h 1196519"/>
              <a:gd name="connsiteX20" fmla="*/ 1035050 w 1581150"/>
              <a:gd name="connsiteY20" fmla="*/ 1188924 h 1196519"/>
              <a:gd name="connsiteX21" fmla="*/ 1120775 w 1581150"/>
              <a:gd name="connsiteY21" fmla="*/ 1195274 h 1196519"/>
              <a:gd name="connsiteX22" fmla="*/ 1209675 w 1581150"/>
              <a:gd name="connsiteY22" fmla="*/ 1169874 h 1196519"/>
              <a:gd name="connsiteX23" fmla="*/ 1292225 w 1581150"/>
              <a:gd name="connsiteY23" fmla="*/ 1106374 h 1196519"/>
              <a:gd name="connsiteX24" fmla="*/ 1387475 w 1581150"/>
              <a:gd name="connsiteY24" fmla="*/ 1001599 h 1196519"/>
              <a:gd name="connsiteX25" fmla="*/ 1476375 w 1581150"/>
              <a:gd name="connsiteY25" fmla="*/ 852374 h 1196519"/>
              <a:gd name="connsiteX26" fmla="*/ 1520825 w 1581150"/>
              <a:gd name="connsiteY26" fmla="*/ 760299 h 1196519"/>
              <a:gd name="connsiteX27" fmla="*/ 1581150 w 1581150"/>
              <a:gd name="connsiteY27" fmla="*/ 598374 h 1196519"/>
              <a:gd name="connsiteX0" fmla="*/ 0 w 1581150"/>
              <a:gd name="connsiteY0" fmla="*/ 852374 h 1196519"/>
              <a:gd name="connsiteX1" fmla="*/ 66675 w 1581150"/>
              <a:gd name="connsiteY1" fmla="*/ 658699 h 1196519"/>
              <a:gd name="connsiteX2" fmla="*/ 130175 w 1581150"/>
              <a:gd name="connsiteY2" fmla="*/ 496774 h 1196519"/>
              <a:gd name="connsiteX3" fmla="*/ 196850 w 1581150"/>
              <a:gd name="connsiteY3" fmla="*/ 360249 h 1196519"/>
              <a:gd name="connsiteX4" fmla="*/ 269875 w 1581150"/>
              <a:gd name="connsiteY4" fmla="*/ 245949 h 1196519"/>
              <a:gd name="connsiteX5" fmla="*/ 361950 w 1581150"/>
              <a:gd name="connsiteY5" fmla="*/ 131649 h 1196519"/>
              <a:gd name="connsiteX6" fmla="*/ 444500 w 1581150"/>
              <a:gd name="connsiteY6" fmla="*/ 64974 h 1196519"/>
              <a:gd name="connsiteX7" fmla="*/ 539750 w 1581150"/>
              <a:gd name="connsiteY7" fmla="*/ 17349 h 1196519"/>
              <a:gd name="connsiteX8" fmla="*/ 622300 w 1581150"/>
              <a:gd name="connsiteY8" fmla="*/ 1474 h 1196519"/>
              <a:gd name="connsiteX9" fmla="*/ 698500 w 1581150"/>
              <a:gd name="connsiteY9" fmla="*/ 4649 h 1196519"/>
              <a:gd name="connsiteX10" fmla="*/ 784225 w 1581150"/>
              <a:gd name="connsiteY10" fmla="*/ 36399 h 1196519"/>
              <a:gd name="connsiteX11" fmla="*/ 847725 w 1581150"/>
              <a:gd name="connsiteY11" fmla="*/ 103074 h 1196519"/>
              <a:gd name="connsiteX12" fmla="*/ 879475 w 1581150"/>
              <a:gd name="connsiteY12" fmla="*/ 160224 h 1196519"/>
              <a:gd name="connsiteX13" fmla="*/ 901700 w 1581150"/>
              <a:gd name="connsiteY13" fmla="*/ 242774 h 1196519"/>
              <a:gd name="connsiteX14" fmla="*/ 908050 w 1581150"/>
              <a:gd name="connsiteY14" fmla="*/ 353899 h 1196519"/>
              <a:gd name="connsiteX15" fmla="*/ 908050 w 1581150"/>
              <a:gd name="connsiteY15" fmla="*/ 601549 h 1196519"/>
              <a:gd name="connsiteX16" fmla="*/ 908050 w 1581150"/>
              <a:gd name="connsiteY16" fmla="*/ 846024 h 1196519"/>
              <a:gd name="connsiteX17" fmla="*/ 911225 w 1581150"/>
              <a:gd name="connsiteY17" fmla="*/ 988899 h 1196519"/>
              <a:gd name="connsiteX18" fmla="*/ 933450 w 1581150"/>
              <a:gd name="connsiteY18" fmla="*/ 1090499 h 1196519"/>
              <a:gd name="connsiteX19" fmla="*/ 977900 w 1581150"/>
              <a:gd name="connsiteY19" fmla="*/ 1157174 h 1196519"/>
              <a:gd name="connsiteX20" fmla="*/ 1035050 w 1581150"/>
              <a:gd name="connsiteY20" fmla="*/ 1188924 h 1196519"/>
              <a:gd name="connsiteX21" fmla="*/ 1120775 w 1581150"/>
              <a:gd name="connsiteY21" fmla="*/ 1195274 h 1196519"/>
              <a:gd name="connsiteX22" fmla="*/ 1209675 w 1581150"/>
              <a:gd name="connsiteY22" fmla="*/ 1169874 h 1196519"/>
              <a:gd name="connsiteX23" fmla="*/ 1292225 w 1581150"/>
              <a:gd name="connsiteY23" fmla="*/ 1106374 h 1196519"/>
              <a:gd name="connsiteX24" fmla="*/ 1387475 w 1581150"/>
              <a:gd name="connsiteY24" fmla="*/ 1001599 h 1196519"/>
              <a:gd name="connsiteX25" fmla="*/ 1476375 w 1581150"/>
              <a:gd name="connsiteY25" fmla="*/ 852374 h 1196519"/>
              <a:gd name="connsiteX26" fmla="*/ 1520825 w 1581150"/>
              <a:gd name="connsiteY26" fmla="*/ 760299 h 1196519"/>
              <a:gd name="connsiteX27" fmla="*/ 1581150 w 1581150"/>
              <a:gd name="connsiteY27" fmla="*/ 598374 h 1196519"/>
              <a:gd name="connsiteX0" fmla="*/ 0 w 1581150"/>
              <a:gd name="connsiteY0" fmla="*/ 852374 h 1196519"/>
              <a:gd name="connsiteX1" fmla="*/ 66675 w 1581150"/>
              <a:gd name="connsiteY1" fmla="*/ 658699 h 1196519"/>
              <a:gd name="connsiteX2" fmla="*/ 130175 w 1581150"/>
              <a:gd name="connsiteY2" fmla="*/ 496774 h 1196519"/>
              <a:gd name="connsiteX3" fmla="*/ 196850 w 1581150"/>
              <a:gd name="connsiteY3" fmla="*/ 360249 h 1196519"/>
              <a:gd name="connsiteX4" fmla="*/ 269875 w 1581150"/>
              <a:gd name="connsiteY4" fmla="*/ 245949 h 1196519"/>
              <a:gd name="connsiteX5" fmla="*/ 361950 w 1581150"/>
              <a:gd name="connsiteY5" fmla="*/ 131649 h 1196519"/>
              <a:gd name="connsiteX6" fmla="*/ 444500 w 1581150"/>
              <a:gd name="connsiteY6" fmla="*/ 64974 h 1196519"/>
              <a:gd name="connsiteX7" fmla="*/ 539750 w 1581150"/>
              <a:gd name="connsiteY7" fmla="*/ 17349 h 1196519"/>
              <a:gd name="connsiteX8" fmla="*/ 622300 w 1581150"/>
              <a:gd name="connsiteY8" fmla="*/ 1474 h 1196519"/>
              <a:gd name="connsiteX9" fmla="*/ 698500 w 1581150"/>
              <a:gd name="connsiteY9" fmla="*/ 4649 h 1196519"/>
              <a:gd name="connsiteX10" fmla="*/ 784225 w 1581150"/>
              <a:gd name="connsiteY10" fmla="*/ 36399 h 1196519"/>
              <a:gd name="connsiteX11" fmla="*/ 847725 w 1581150"/>
              <a:gd name="connsiteY11" fmla="*/ 103074 h 1196519"/>
              <a:gd name="connsiteX12" fmla="*/ 879475 w 1581150"/>
              <a:gd name="connsiteY12" fmla="*/ 160224 h 1196519"/>
              <a:gd name="connsiteX13" fmla="*/ 901700 w 1581150"/>
              <a:gd name="connsiteY13" fmla="*/ 242774 h 1196519"/>
              <a:gd name="connsiteX14" fmla="*/ 908050 w 1581150"/>
              <a:gd name="connsiteY14" fmla="*/ 353899 h 1196519"/>
              <a:gd name="connsiteX15" fmla="*/ 908050 w 1581150"/>
              <a:gd name="connsiteY15" fmla="*/ 601549 h 1196519"/>
              <a:gd name="connsiteX16" fmla="*/ 908050 w 1581150"/>
              <a:gd name="connsiteY16" fmla="*/ 846024 h 1196519"/>
              <a:gd name="connsiteX17" fmla="*/ 911225 w 1581150"/>
              <a:gd name="connsiteY17" fmla="*/ 988899 h 1196519"/>
              <a:gd name="connsiteX18" fmla="*/ 933450 w 1581150"/>
              <a:gd name="connsiteY18" fmla="*/ 1090499 h 1196519"/>
              <a:gd name="connsiteX19" fmla="*/ 977900 w 1581150"/>
              <a:gd name="connsiteY19" fmla="*/ 1157174 h 1196519"/>
              <a:gd name="connsiteX20" fmla="*/ 1035050 w 1581150"/>
              <a:gd name="connsiteY20" fmla="*/ 1188924 h 1196519"/>
              <a:gd name="connsiteX21" fmla="*/ 1120775 w 1581150"/>
              <a:gd name="connsiteY21" fmla="*/ 1195274 h 1196519"/>
              <a:gd name="connsiteX22" fmla="*/ 1209675 w 1581150"/>
              <a:gd name="connsiteY22" fmla="*/ 1169874 h 1196519"/>
              <a:gd name="connsiteX23" fmla="*/ 1292225 w 1581150"/>
              <a:gd name="connsiteY23" fmla="*/ 1106374 h 1196519"/>
              <a:gd name="connsiteX24" fmla="*/ 1387475 w 1581150"/>
              <a:gd name="connsiteY24" fmla="*/ 1001599 h 1196519"/>
              <a:gd name="connsiteX25" fmla="*/ 1476375 w 1581150"/>
              <a:gd name="connsiteY25" fmla="*/ 852374 h 1196519"/>
              <a:gd name="connsiteX26" fmla="*/ 1523206 w 1581150"/>
              <a:gd name="connsiteY26" fmla="*/ 753155 h 1196519"/>
              <a:gd name="connsiteX27" fmla="*/ 1581150 w 1581150"/>
              <a:gd name="connsiteY27" fmla="*/ 598374 h 1196519"/>
              <a:gd name="connsiteX0" fmla="*/ 0 w 1581150"/>
              <a:gd name="connsiteY0" fmla="*/ 852374 h 1196519"/>
              <a:gd name="connsiteX1" fmla="*/ 66675 w 1581150"/>
              <a:gd name="connsiteY1" fmla="*/ 658699 h 1196519"/>
              <a:gd name="connsiteX2" fmla="*/ 130175 w 1581150"/>
              <a:gd name="connsiteY2" fmla="*/ 496774 h 1196519"/>
              <a:gd name="connsiteX3" fmla="*/ 196850 w 1581150"/>
              <a:gd name="connsiteY3" fmla="*/ 360249 h 1196519"/>
              <a:gd name="connsiteX4" fmla="*/ 269875 w 1581150"/>
              <a:gd name="connsiteY4" fmla="*/ 245949 h 1196519"/>
              <a:gd name="connsiteX5" fmla="*/ 361950 w 1581150"/>
              <a:gd name="connsiteY5" fmla="*/ 131649 h 1196519"/>
              <a:gd name="connsiteX6" fmla="*/ 444500 w 1581150"/>
              <a:gd name="connsiteY6" fmla="*/ 64974 h 1196519"/>
              <a:gd name="connsiteX7" fmla="*/ 539750 w 1581150"/>
              <a:gd name="connsiteY7" fmla="*/ 17349 h 1196519"/>
              <a:gd name="connsiteX8" fmla="*/ 622300 w 1581150"/>
              <a:gd name="connsiteY8" fmla="*/ 1474 h 1196519"/>
              <a:gd name="connsiteX9" fmla="*/ 698500 w 1581150"/>
              <a:gd name="connsiteY9" fmla="*/ 4649 h 1196519"/>
              <a:gd name="connsiteX10" fmla="*/ 784225 w 1581150"/>
              <a:gd name="connsiteY10" fmla="*/ 36399 h 1196519"/>
              <a:gd name="connsiteX11" fmla="*/ 847725 w 1581150"/>
              <a:gd name="connsiteY11" fmla="*/ 103074 h 1196519"/>
              <a:gd name="connsiteX12" fmla="*/ 879475 w 1581150"/>
              <a:gd name="connsiteY12" fmla="*/ 160224 h 1196519"/>
              <a:gd name="connsiteX13" fmla="*/ 901700 w 1581150"/>
              <a:gd name="connsiteY13" fmla="*/ 242774 h 1196519"/>
              <a:gd name="connsiteX14" fmla="*/ 908050 w 1581150"/>
              <a:gd name="connsiteY14" fmla="*/ 353899 h 1196519"/>
              <a:gd name="connsiteX15" fmla="*/ 908050 w 1581150"/>
              <a:gd name="connsiteY15" fmla="*/ 601549 h 1196519"/>
              <a:gd name="connsiteX16" fmla="*/ 908050 w 1581150"/>
              <a:gd name="connsiteY16" fmla="*/ 846024 h 1196519"/>
              <a:gd name="connsiteX17" fmla="*/ 911225 w 1581150"/>
              <a:gd name="connsiteY17" fmla="*/ 988899 h 1196519"/>
              <a:gd name="connsiteX18" fmla="*/ 933450 w 1581150"/>
              <a:gd name="connsiteY18" fmla="*/ 1090499 h 1196519"/>
              <a:gd name="connsiteX19" fmla="*/ 977900 w 1581150"/>
              <a:gd name="connsiteY19" fmla="*/ 1157174 h 1196519"/>
              <a:gd name="connsiteX20" fmla="*/ 1035050 w 1581150"/>
              <a:gd name="connsiteY20" fmla="*/ 1188924 h 1196519"/>
              <a:gd name="connsiteX21" fmla="*/ 1120775 w 1581150"/>
              <a:gd name="connsiteY21" fmla="*/ 1195274 h 1196519"/>
              <a:gd name="connsiteX22" fmla="*/ 1209675 w 1581150"/>
              <a:gd name="connsiteY22" fmla="*/ 1169874 h 1196519"/>
              <a:gd name="connsiteX23" fmla="*/ 1292225 w 1581150"/>
              <a:gd name="connsiteY23" fmla="*/ 1106374 h 1196519"/>
              <a:gd name="connsiteX24" fmla="*/ 1387475 w 1581150"/>
              <a:gd name="connsiteY24" fmla="*/ 1001599 h 1196519"/>
              <a:gd name="connsiteX25" fmla="*/ 1466850 w 1581150"/>
              <a:gd name="connsiteY25" fmla="*/ 873806 h 1196519"/>
              <a:gd name="connsiteX26" fmla="*/ 1523206 w 1581150"/>
              <a:gd name="connsiteY26" fmla="*/ 753155 h 1196519"/>
              <a:gd name="connsiteX27" fmla="*/ 1581150 w 1581150"/>
              <a:gd name="connsiteY27" fmla="*/ 598374 h 1196519"/>
              <a:gd name="connsiteX0" fmla="*/ 0 w 1581150"/>
              <a:gd name="connsiteY0" fmla="*/ 852374 h 1196519"/>
              <a:gd name="connsiteX1" fmla="*/ 66675 w 1581150"/>
              <a:gd name="connsiteY1" fmla="*/ 658699 h 1196519"/>
              <a:gd name="connsiteX2" fmla="*/ 130175 w 1581150"/>
              <a:gd name="connsiteY2" fmla="*/ 496774 h 1196519"/>
              <a:gd name="connsiteX3" fmla="*/ 196850 w 1581150"/>
              <a:gd name="connsiteY3" fmla="*/ 360249 h 1196519"/>
              <a:gd name="connsiteX4" fmla="*/ 269875 w 1581150"/>
              <a:gd name="connsiteY4" fmla="*/ 245949 h 1196519"/>
              <a:gd name="connsiteX5" fmla="*/ 361950 w 1581150"/>
              <a:gd name="connsiteY5" fmla="*/ 131649 h 1196519"/>
              <a:gd name="connsiteX6" fmla="*/ 444500 w 1581150"/>
              <a:gd name="connsiteY6" fmla="*/ 64974 h 1196519"/>
              <a:gd name="connsiteX7" fmla="*/ 539750 w 1581150"/>
              <a:gd name="connsiteY7" fmla="*/ 17349 h 1196519"/>
              <a:gd name="connsiteX8" fmla="*/ 622300 w 1581150"/>
              <a:gd name="connsiteY8" fmla="*/ 1474 h 1196519"/>
              <a:gd name="connsiteX9" fmla="*/ 698500 w 1581150"/>
              <a:gd name="connsiteY9" fmla="*/ 4649 h 1196519"/>
              <a:gd name="connsiteX10" fmla="*/ 784225 w 1581150"/>
              <a:gd name="connsiteY10" fmla="*/ 36399 h 1196519"/>
              <a:gd name="connsiteX11" fmla="*/ 847725 w 1581150"/>
              <a:gd name="connsiteY11" fmla="*/ 103074 h 1196519"/>
              <a:gd name="connsiteX12" fmla="*/ 879475 w 1581150"/>
              <a:gd name="connsiteY12" fmla="*/ 160224 h 1196519"/>
              <a:gd name="connsiteX13" fmla="*/ 901700 w 1581150"/>
              <a:gd name="connsiteY13" fmla="*/ 242774 h 1196519"/>
              <a:gd name="connsiteX14" fmla="*/ 908050 w 1581150"/>
              <a:gd name="connsiteY14" fmla="*/ 353899 h 1196519"/>
              <a:gd name="connsiteX15" fmla="*/ 908050 w 1581150"/>
              <a:gd name="connsiteY15" fmla="*/ 601549 h 1196519"/>
              <a:gd name="connsiteX16" fmla="*/ 908050 w 1581150"/>
              <a:gd name="connsiteY16" fmla="*/ 846024 h 1196519"/>
              <a:gd name="connsiteX17" fmla="*/ 911225 w 1581150"/>
              <a:gd name="connsiteY17" fmla="*/ 988899 h 1196519"/>
              <a:gd name="connsiteX18" fmla="*/ 933450 w 1581150"/>
              <a:gd name="connsiteY18" fmla="*/ 1090499 h 1196519"/>
              <a:gd name="connsiteX19" fmla="*/ 977900 w 1581150"/>
              <a:gd name="connsiteY19" fmla="*/ 1157174 h 1196519"/>
              <a:gd name="connsiteX20" fmla="*/ 1035050 w 1581150"/>
              <a:gd name="connsiteY20" fmla="*/ 1188924 h 1196519"/>
              <a:gd name="connsiteX21" fmla="*/ 1120775 w 1581150"/>
              <a:gd name="connsiteY21" fmla="*/ 1195274 h 1196519"/>
              <a:gd name="connsiteX22" fmla="*/ 1209675 w 1581150"/>
              <a:gd name="connsiteY22" fmla="*/ 1169874 h 1196519"/>
              <a:gd name="connsiteX23" fmla="*/ 1292225 w 1581150"/>
              <a:gd name="connsiteY23" fmla="*/ 1106374 h 1196519"/>
              <a:gd name="connsiteX24" fmla="*/ 1387475 w 1581150"/>
              <a:gd name="connsiteY24" fmla="*/ 1001599 h 1196519"/>
              <a:gd name="connsiteX25" fmla="*/ 1466850 w 1581150"/>
              <a:gd name="connsiteY25" fmla="*/ 873806 h 1196519"/>
              <a:gd name="connsiteX26" fmla="*/ 1513681 w 1581150"/>
              <a:gd name="connsiteY26" fmla="*/ 772205 h 1196519"/>
              <a:gd name="connsiteX27" fmla="*/ 1581150 w 1581150"/>
              <a:gd name="connsiteY27" fmla="*/ 598374 h 1196519"/>
              <a:gd name="connsiteX0" fmla="*/ 0 w 1581150"/>
              <a:gd name="connsiteY0" fmla="*/ 852374 h 1196519"/>
              <a:gd name="connsiteX1" fmla="*/ 66675 w 1581150"/>
              <a:gd name="connsiteY1" fmla="*/ 658699 h 1196519"/>
              <a:gd name="connsiteX2" fmla="*/ 130175 w 1581150"/>
              <a:gd name="connsiteY2" fmla="*/ 496774 h 1196519"/>
              <a:gd name="connsiteX3" fmla="*/ 196850 w 1581150"/>
              <a:gd name="connsiteY3" fmla="*/ 360249 h 1196519"/>
              <a:gd name="connsiteX4" fmla="*/ 269875 w 1581150"/>
              <a:gd name="connsiteY4" fmla="*/ 245949 h 1196519"/>
              <a:gd name="connsiteX5" fmla="*/ 361950 w 1581150"/>
              <a:gd name="connsiteY5" fmla="*/ 131649 h 1196519"/>
              <a:gd name="connsiteX6" fmla="*/ 444500 w 1581150"/>
              <a:gd name="connsiteY6" fmla="*/ 64974 h 1196519"/>
              <a:gd name="connsiteX7" fmla="*/ 539750 w 1581150"/>
              <a:gd name="connsiteY7" fmla="*/ 17349 h 1196519"/>
              <a:gd name="connsiteX8" fmla="*/ 622300 w 1581150"/>
              <a:gd name="connsiteY8" fmla="*/ 1474 h 1196519"/>
              <a:gd name="connsiteX9" fmla="*/ 698500 w 1581150"/>
              <a:gd name="connsiteY9" fmla="*/ 4649 h 1196519"/>
              <a:gd name="connsiteX10" fmla="*/ 784225 w 1581150"/>
              <a:gd name="connsiteY10" fmla="*/ 36399 h 1196519"/>
              <a:gd name="connsiteX11" fmla="*/ 847725 w 1581150"/>
              <a:gd name="connsiteY11" fmla="*/ 103074 h 1196519"/>
              <a:gd name="connsiteX12" fmla="*/ 879475 w 1581150"/>
              <a:gd name="connsiteY12" fmla="*/ 160224 h 1196519"/>
              <a:gd name="connsiteX13" fmla="*/ 901700 w 1581150"/>
              <a:gd name="connsiteY13" fmla="*/ 242774 h 1196519"/>
              <a:gd name="connsiteX14" fmla="*/ 908050 w 1581150"/>
              <a:gd name="connsiteY14" fmla="*/ 353899 h 1196519"/>
              <a:gd name="connsiteX15" fmla="*/ 908050 w 1581150"/>
              <a:gd name="connsiteY15" fmla="*/ 601549 h 1196519"/>
              <a:gd name="connsiteX16" fmla="*/ 908050 w 1581150"/>
              <a:gd name="connsiteY16" fmla="*/ 846024 h 1196519"/>
              <a:gd name="connsiteX17" fmla="*/ 911225 w 1581150"/>
              <a:gd name="connsiteY17" fmla="*/ 988899 h 1196519"/>
              <a:gd name="connsiteX18" fmla="*/ 933450 w 1581150"/>
              <a:gd name="connsiteY18" fmla="*/ 1090499 h 1196519"/>
              <a:gd name="connsiteX19" fmla="*/ 977900 w 1581150"/>
              <a:gd name="connsiteY19" fmla="*/ 1157174 h 1196519"/>
              <a:gd name="connsiteX20" fmla="*/ 1035050 w 1581150"/>
              <a:gd name="connsiteY20" fmla="*/ 1188924 h 1196519"/>
              <a:gd name="connsiteX21" fmla="*/ 1120775 w 1581150"/>
              <a:gd name="connsiteY21" fmla="*/ 1195274 h 1196519"/>
              <a:gd name="connsiteX22" fmla="*/ 1209675 w 1581150"/>
              <a:gd name="connsiteY22" fmla="*/ 1169874 h 1196519"/>
              <a:gd name="connsiteX23" fmla="*/ 1292225 w 1581150"/>
              <a:gd name="connsiteY23" fmla="*/ 1106374 h 1196519"/>
              <a:gd name="connsiteX24" fmla="*/ 1387475 w 1581150"/>
              <a:gd name="connsiteY24" fmla="*/ 1001599 h 1196519"/>
              <a:gd name="connsiteX25" fmla="*/ 1466850 w 1581150"/>
              <a:gd name="connsiteY25" fmla="*/ 866662 h 1196519"/>
              <a:gd name="connsiteX26" fmla="*/ 1513681 w 1581150"/>
              <a:gd name="connsiteY26" fmla="*/ 772205 h 1196519"/>
              <a:gd name="connsiteX27" fmla="*/ 1581150 w 1581150"/>
              <a:gd name="connsiteY27" fmla="*/ 598374 h 1196519"/>
              <a:gd name="connsiteX0" fmla="*/ 0 w 1581150"/>
              <a:gd name="connsiteY0" fmla="*/ 852374 h 1196519"/>
              <a:gd name="connsiteX1" fmla="*/ 66675 w 1581150"/>
              <a:gd name="connsiteY1" fmla="*/ 658699 h 1196519"/>
              <a:gd name="connsiteX2" fmla="*/ 130175 w 1581150"/>
              <a:gd name="connsiteY2" fmla="*/ 496774 h 1196519"/>
              <a:gd name="connsiteX3" fmla="*/ 196850 w 1581150"/>
              <a:gd name="connsiteY3" fmla="*/ 360249 h 1196519"/>
              <a:gd name="connsiteX4" fmla="*/ 269875 w 1581150"/>
              <a:gd name="connsiteY4" fmla="*/ 245949 h 1196519"/>
              <a:gd name="connsiteX5" fmla="*/ 361950 w 1581150"/>
              <a:gd name="connsiteY5" fmla="*/ 131649 h 1196519"/>
              <a:gd name="connsiteX6" fmla="*/ 444500 w 1581150"/>
              <a:gd name="connsiteY6" fmla="*/ 64974 h 1196519"/>
              <a:gd name="connsiteX7" fmla="*/ 539750 w 1581150"/>
              <a:gd name="connsiteY7" fmla="*/ 17349 h 1196519"/>
              <a:gd name="connsiteX8" fmla="*/ 622300 w 1581150"/>
              <a:gd name="connsiteY8" fmla="*/ 1474 h 1196519"/>
              <a:gd name="connsiteX9" fmla="*/ 698500 w 1581150"/>
              <a:gd name="connsiteY9" fmla="*/ 4649 h 1196519"/>
              <a:gd name="connsiteX10" fmla="*/ 784225 w 1581150"/>
              <a:gd name="connsiteY10" fmla="*/ 36399 h 1196519"/>
              <a:gd name="connsiteX11" fmla="*/ 847725 w 1581150"/>
              <a:gd name="connsiteY11" fmla="*/ 103074 h 1196519"/>
              <a:gd name="connsiteX12" fmla="*/ 879475 w 1581150"/>
              <a:gd name="connsiteY12" fmla="*/ 160224 h 1196519"/>
              <a:gd name="connsiteX13" fmla="*/ 901700 w 1581150"/>
              <a:gd name="connsiteY13" fmla="*/ 242774 h 1196519"/>
              <a:gd name="connsiteX14" fmla="*/ 908050 w 1581150"/>
              <a:gd name="connsiteY14" fmla="*/ 353899 h 1196519"/>
              <a:gd name="connsiteX15" fmla="*/ 908050 w 1581150"/>
              <a:gd name="connsiteY15" fmla="*/ 601549 h 1196519"/>
              <a:gd name="connsiteX16" fmla="*/ 908050 w 1581150"/>
              <a:gd name="connsiteY16" fmla="*/ 846024 h 1196519"/>
              <a:gd name="connsiteX17" fmla="*/ 911225 w 1581150"/>
              <a:gd name="connsiteY17" fmla="*/ 988899 h 1196519"/>
              <a:gd name="connsiteX18" fmla="*/ 933450 w 1581150"/>
              <a:gd name="connsiteY18" fmla="*/ 1090499 h 1196519"/>
              <a:gd name="connsiteX19" fmla="*/ 977900 w 1581150"/>
              <a:gd name="connsiteY19" fmla="*/ 1157174 h 1196519"/>
              <a:gd name="connsiteX20" fmla="*/ 1035050 w 1581150"/>
              <a:gd name="connsiteY20" fmla="*/ 1188924 h 1196519"/>
              <a:gd name="connsiteX21" fmla="*/ 1120775 w 1581150"/>
              <a:gd name="connsiteY21" fmla="*/ 1195274 h 1196519"/>
              <a:gd name="connsiteX22" fmla="*/ 1209675 w 1581150"/>
              <a:gd name="connsiteY22" fmla="*/ 1169874 h 1196519"/>
              <a:gd name="connsiteX23" fmla="*/ 1292225 w 1581150"/>
              <a:gd name="connsiteY23" fmla="*/ 1106374 h 1196519"/>
              <a:gd name="connsiteX24" fmla="*/ 1387475 w 1581150"/>
              <a:gd name="connsiteY24" fmla="*/ 1001599 h 1196519"/>
              <a:gd name="connsiteX25" fmla="*/ 1466850 w 1581150"/>
              <a:gd name="connsiteY25" fmla="*/ 866662 h 1196519"/>
              <a:gd name="connsiteX26" fmla="*/ 1508918 w 1581150"/>
              <a:gd name="connsiteY26" fmla="*/ 779349 h 1196519"/>
              <a:gd name="connsiteX27" fmla="*/ 1581150 w 1581150"/>
              <a:gd name="connsiteY27" fmla="*/ 598374 h 1196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581150" h="1196519">
                <a:moveTo>
                  <a:pt x="0" y="852374"/>
                </a:moveTo>
                <a:cubicBezTo>
                  <a:pt x="26458" y="791784"/>
                  <a:pt x="44979" y="717966"/>
                  <a:pt x="66675" y="658699"/>
                </a:cubicBezTo>
                <a:cubicBezTo>
                  <a:pt x="88371" y="599432"/>
                  <a:pt x="108479" y="546516"/>
                  <a:pt x="130175" y="496774"/>
                </a:cubicBezTo>
                <a:cubicBezTo>
                  <a:pt x="151871" y="447032"/>
                  <a:pt x="173567" y="402053"/>
                  <a:pt x="196850" y="360249"/>
                </a:cubicBezTo>
                <a:cubicBezTo>
                  <a:pt x="220133" y="318445"/>
                  <a:pt x="242358" y="284049"/>
                  <a:pt x="269875" y="245949"/>
                </a:cubicBezTo>
                <a:cubicBezTo>
                  <a:pt x="297392" y="207849"/>
                  <a:pt x="332846" y="161811"/>
                  <a:pt x="361950" y="131649"/>
                </a:cubicBezTo>
                <a:cubicBezTo>
                  <a:pt x="391054" y="101487"/>
                  <a:pt x="414867" y="84024"/>
                  <a:pt x="444500" y="64974"/>
                </a:cubicBezTo>
                <a:cubicBezTo>
                  <a:pt x="474133" y="45924"/>
                  <a:pt x="510117" y="27932"/>
                  <a:pt x="539750" y="17349"/>
                </a:cubicBezTo>
                <a:cubicBezTo>
                  <a:pt x="569383" y="6766"/>
                  <a:pt x="595842" y="3591"/>
                  <a:pt x="622300" y="1474"/>
                </a:cubicBezTo>
                <a:cubicBezTo>
                  <a:pt x="648758" y="-643"/>
                  <a:pt x="671512" y="-1172"/>
                  <a:pt x="698500" y="4649"/>
                </a:cubicBezTo>
                <a:cubicBezTo>
                  <a:pt x="725488" y="10470"/>
                  <a:pt x="759354" y="19995"/>
                  <a:pt x="784225" y="36399"/>
                </a:cubicBezTo>
                <a:cubicBezTo>
                  <a:pt x="809096" y="52803"/>
                  <a:pt x="831850" y="82437"/>
                  <a:pt x="847725" y="103074"/>
                </a:cubicBezTo>
                <a:cubicBezTo>
                  <a:pt x="863600" y="123712"/>
                  <a:pt x="870479" y="136941"/>
                  <a:pt x="879475" y="160224"/>
                </a:cubicBezTo>
                <a:cubicBezTo>
                  <a:pt x="888471" y="183507"/>
                  <a:pt x="896938" y="210495"/>
                  <a:pt x="901700" y="242774"/>
                </a:cubicBezTo>
                <a:cubicBezTo>
                  <a:pt x="906463" y="275053"/>
                  <a:pt x="906992" y="294103"/>
                  <a:pt x="908050" y="353899"/>
                </a:cubicBezTo>
                <a:cubicBezTo>
                  <a:pt x="909108" y="413695"/>
                  <a:pt x="908050" y="601549"/>
                  <a:pt x="908050" y="601549"/>
                </a:cubicBezTo>
                <a:cubicBezTo>
                  <a:pt x="908050" y="683570"/>
                  <a:pt x="907521" y="781466"/>
                  <a:pt x="908050" y="846024"/>
                </a:cubicBezTo>
                <a:cubicBezTo>
                  <a:pt x="908579" y="910582"/>
                  <a:pt x="906992" y="948153"/>
                  <a:pt x="911225" y="988899"/>
                </a:cubicBezTo>
                <a:cubicBezTo>
                  <a:pt x="915458" y="1029645"/>
                  <a:pt x="922338" y="1062453"/>
                  <a:pt x="933450" y="1090499"/>
                </a:cubicBezTo>
                <a:cubicBezTo>
                  <a:pt x="944563" y="1118545"/>
                  <a:pt x="960967" y="1140770"/>
                  <a:pt x="977900" y="1157174"/>
                </a:cubicBezTo>
                <a:cubicBezTo>
                  <a:pt x="994833" y="1173578"/>
                  <a:pt x="1011238" y="1182574"/>
                  <a:pt x="1035050" y="1188924"/>
                </a:cubicBezTo>
                <a:cubicBezTo>
                  <a:pt x="1058862" y="1195274"/>
                  <a:pt x="1091671" y="1198449"/>
                  <a:pt x="1120775" y="1195274"/>
                </a:cubicBezTo>
                <a:cubicBezTo>
                  <a:pt x="1149879" y="1192099"/>
                  <a:pt x="1181100" y="1184691"/>
                  <a:pt x="1209675" y="1169874"/>
                </a:cubicBezTo>
                <a:cubicBezTo>
                  <a:pt x="1238250" y="1155057"/>
                  <a:pt x="1262592" y="1134420"/>
                  <a:pt x="1292225" y="1106374"/>
                </a:cubicBezTo>
                <a:cubicBezTo>
                  <a:pt x="1321858" y="1078328"/>
                  <a:pt x="1358371" y="1041551"/>
                  <a:pt x="1387475" y="1001599"/>
                </a:cubicBezTo>
                <a:cubicBezTo>
                  <a:pt x="1416579" y="961647"/>
                  <a:pt x="1446609" y="903704"/>
                  <a:pt x="1466850" y="866662"/>
                </a:cubicBezTo>
                <a:cubicBezTo>
                  <a:pt x="1487091" y="829620"/>
                  <a:pt x="1489868" y="824064"/>
                  <a:pt x="1508918" y="779349"/>
                </a:cubicBezTo>
                <a:cubicBezTo>
                  <a:pt x="1527968" y="734634"/>
                  <a:pt x="1559718" y="658170"/>
                  <a:pt x="1581150" y="598374"/>
                </a:cubicBezTo>
              </a:path>
            </a:pathLst>
          </a:custGeom>
          <a:noFill/>
          <a:ln w="1016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2695899" y="4134140"/>
            <a:ext cx="908843" cy="1230022"/>
          </a:xfrm>
          <a:custGeom>
            <a:avLst/>
            <a:gdLst>
              <a:gd name="connsiteX0" fmla="*/ 0 w 654520"/>
              <a:gd name="connsiteY0" fmla="*/ 257175 h 1225550"/>
              <a:gd name="connsiteX1" fmla="*/ 66675 w 654520"/>
              <a:gd name="connsiteY1" fmla="*/ 174625 h 1225550"/>
              <a:gd name="connsiteX2" fmla="*/ 130175 w 654520"/>
              <a:gd name="connsiteY2" fmla="*/ 104775 h 1225550"/>
              <a:gd name="connsiteX3" fmla="*/ 203200 w 654520"/>
              <a:gd name="connsiteY3" fmla="*/ 53975 h 1225550"/>
              <a:gd name="connsiteX4" fmla="*/ 273050 w 654520"/>
              <a:gd name="connsiteY4" fmla="*/ 19050 h 1225550"/>
              <a:gd name="connsiteX5" fmla="*/ 342900 w 654520"/>
              <a:gd name="connsiteY5" fmla="*/ 0 h 1225550"/>
              <a:gd name="connsiteX6" fmla="*/ 422275 w 654520"/>
              <a:gd name="connsiteY6" fmla="*/ 0 h 1225550"/>
              <a:gd name="connsiteX7" fmla="*/ 511175 w 654520"/>
              <a:gd name="connsiteY7" fmla="*/ 19050 h 1225550"/>
              <a:gd name="connsiteX8" fmla="*/ 581025 w 654520"/>
              <a:gd name="connsiteY8" fmla="*/ 76200 h 1225550"/>
              <a:gd name="connsiteX9" fmla="*/ 631825 w 654520"/>
              <a:gd name="connsiteY9" fmla="*/ 155575 h 1225550"/>
              <a:gd name="connsiteX10" fmla="*/ 647700 w 654520"/>
              <a:gd name="connsiteY10" fmla="*/ 231775 h 1225550"/>
              <a:gd name="connsiteX11" fmla="*/ 654050 w 654520"/>
              <a:gd name="connsiteY11" fmla="*/ 292100 h 1225550"/>
              <a:gd name="connsiteX12" fmla="*/ 654050 w 654520"/>
              <a:gd name="connsiteY12" fmla="*/ 428625 h 1225550"/>
              <a:gd name="connsiteX13" fmla="*/ 654050 w 654520"/>
              <a:gd name="connsiteY13" fmla="*/ 1225550 h 1225550"/>
              <a:gd name="connsiteX0" fmla="*/ 0 w 909314"/>
              <a:gd name="connsiteY0" fmla="*/ 752475 h 1225550"/>
              <a:gd name="connsiteX1" fmla="*/ 321469 w 909314"/>
              <a:gd name="connsiteY1" fmla="*/ 174625 h 1225550"/>
              <a:gd name="connsiteX2" fmla="*/ 384969 w 909314"/>
              <a:gd name="connsiteY2" fmla="*/ 104775 h 1225550"/>
              <a:gd name="connsiteX3" fmla="*/ 457994 w 909314"/>
              <a:gd name="connsiteY3" fmla="*/ 53975 h 1225550"/>
              <a:gd name="connsiteX4" fmla="*/ 527844 w 909314"/>
              <a:gd name="connsiteY4" fmla="*/ 19050 h 1225550"/>
              <a:gd name="connsiteX5" fmla="*/ 597694 w 909314"/>
              <a:gd name="connsiteY5" fmla="*/ 0 h 1225550"/>
              <a:gd name="connsiteX6" fmla="*/ 677069 w 909314"/>
              <a:gd name="connsiteY6" fmla="*/ 0 h 1225550"/>
              <a:gd name="connsiteX7" fmla="*/ 765969 w 909314"/>
              <a:gd name="connsiteY7" fmla="*/ 19050 h 1225550"/>
              <a:gd name="connsiteX8" fmla="*/ 835819 w 909314"/>
              <a:gd name="connsiteY8" fmla="*/ 76200 h 1225550"/>
              <a:gd name="connsiteX9" fmla="*/ 886619 w 909314"/>
              <a:gd name="connsiteY9" fmla="*/ 155575 h 1225550"/>
              <a:gd name="connsiteX10" fmla="*/ 902494 w 909314"/>
              <a:gd name="connsiteY10" fmla="*/ 231775 h 1225550"/>
              <a:gd name="connsiteX11" fmla="*/ 908844 w 909314"/>
              <a:gd name="connsiteY11" fmla="*/ 292100 h 1225550"/>
              <a:gd name="connsiteX12" fmla="*/ 908844 w 909314"/>
              <a:gd name="connsiteY12" fmla="*/ 428625 h 1225550"/>
              <a:gd name="connsiteX13" fmla="*/ 908844 w 909314"/>
              <a:gd name="connsiteY13" fmla="*/ 1225550 h 1225550"/>
              <a:gd name="connsiteX0" fmla="*/ 0 w 909314"/>
              <a:gd name="connsiteY0" fmla="*/ 752475 h 1225550"/>
              <a:gd name="connsiteX1" fmla="*/ 159220 w 909314"/>
              <a:gd name="connsiteY1" fmla="*/ 431800 h 1225550"/>
              <a:gd name="connsiteX2" fmla="*/ 321469 w 909314"/>
              <a:gd name="connsiteY2" fmla="*/ 174625 h 1225550"/>
              <a:gd name="connsiteX3" fmla="*/ 384969 w 909314"/>
              <a:gd name="connsiteY3" fmla="*/ 104775 h 1225550"/>
              <a:gd name="connsiteX4" fmla="*/ 457994 w 909314"/>
              <a:gd name="connsiteY4" fmla="*/ 53975 h 1225550"/>
              <a:gd name="connsiteX5" fmla="*/ 527844 w 909314"/>
              <a:gd name="connsiteY5" fmla="*/ 19050 h 1225550"/>
              <a:gd name="connsiteX6" fmla="*/ 597694 w 909314"/>
              <a:gd name="connsiteY6" fmla="*/ 0 h 1225550"/>
              <a:gd name="connsiteX7" fmla="*/ 677069 w 909314"/>
              <a:gd name="connsiteY7" fmla="*/ 0 h 1225550"/>
              <a:gd name="connsiteX8" fmla="*/ 765969 w 909314"/>
              <a:gd name="connsiteY8" fmla="*/ 19050 h 1225550"/>
              <a:gd name="connsiteX9" fmla="*/ 835819 w 909314"/>
              <a:gd name="connsiteY9" fmla="*/ 76200 h 1225550"/>
              <a:gd name="connsiteX10" fmla="*/ 886619 w 909314"/>
              <a:gd name="connsiteY10" fmla="*/ 155575 h 1225550"/>
              <a:gd name="connsiteX11" fmla="*/ 902494 w 909314"/>
              <a:gd name="connsiteY11" fmla="*/ 231775 h 1225550"/>
              <a:gd name="connsiteX12" fmla="*/ 908844 w 909314"/>
              <a:gd name="connsiteY12" fmla="*/ 292100 h 1225550"/>
              <a:gd name="connsiteX13" fmla="*/ 908844 w 909314"/>
              <a:gd name="connsiteY13" fmla="*/ 428625 h 1225550"/>
              <a:gd name="connsiteX14" fmla="*/ 908844 w 909314"/>
              <a:gd name="connsiteY14" fmla="*/ 1225550 h 1225550"/>
              <a:gd name="connsiteX0" fmla="*/ 0 w 909314"/>
              <a:gd name="connsiteY0" fmla="*/ 752475 h 1225550"/>
              <a:gd name="connsiteX1" fmla="*/ 159220 w 909314"/>
              <a:gd name="connsiteY1" fmla="*/ 431800 h 1225550"/>
              <a:gd name="connsiteX2" fmla="*/ 223514 w 909314"/>
              <a:gd name="connsiteY2" fmla="*/ 300831 h 1225550"/>
              <a:gd name="connsiteX3" fmla="*/ 321469 w 909314"/>
              <a:gd name="connsiteY3" fmla="*/ 174625 h 1225550"/>
              <a:gd name="connsiteX4" fmla="*/ 384969 w 909314"/>
              <a:gd name="connsiteY4" fmla="*/ 104775 h 1225550"/>
              <a:gd name="connsiteX5" fmla="*/ 457994 w 909314"/>
              <a:gd name="connsiteY5" fmla="*/ 53975 h 1225550"/>
              <a:gd name="connsiteX6" fmla="*/ 527844 w 909314"/>
              <a:gd name="connsiteY6" fmla="*/ 19050 h 1225550"/>
              <a:gd name="connsiteX7" fmla="*/ 597694 w 909314"/>
              <a:gd name="connsiteY7" fmla="*/ 0 h 1225550"/>
              <a:gd name="connsiteX8" fmla="*/ 677069 w 909314"/>
              <a:gd name="connsiteY8" fmla="*/ 0 h 1225550"/>
              <a:gd name="connsiteX9" fmla="*/ 765969 w 909314"/>
              <a:gd name="connsiteY9" fmla="*/ 19050 h 1225550"/>
              <a:gd name="connsiteX10" fmla="*/ 835819 w 909314"/>
              <a:gd name="connsiteY10" fmla="*/ 76200 h 1225550"/>
              <a:gd name="connsiteX11" fmla="*/ 886619 w 909314"/>
              <a:gd name="connsiteY11" fmla="*/ 155575 h 1225550"/>
              <a:gd name="connsiteX12" fmla="*/ 902494 w 909314"/>
              <a:gd name="connsiteY12" fmla="*/ 231775 h 1225550"/>
              <a:gd name="connsiteX13" fmla="*/ 908844 w 909314"/>
              <a:gd name="connsiteY13" fmla="*/ 292100 h 1225550"/>
              <a:gd name="connsiteX14" fmla="*/ 908844 w 909314"/>
              <a:gd name="connsiteY14" fmla="*/ 428625 h 1225550"/>
              <a:gd name="connsiteX15" fmla="*/ 908844 w 909314"/>
              <a:gd name="connsiteY15" fmla="*/ 1225550 h 1225550"/>
              <a:gd name="connsiteX0" fmla="*/ 0 w 909314"/>
              <a:gd name="connsiteY0" fmla="*/ 752475 h 1225550"/>
              <a:gd name="connsiteX1" fmla="*/ 159220 w 909314"/>
              <a:gd name="connsiteY1" fmla="*/ 431800 h 1225550"/>
              <a:gd name="connsiteX2" fmla="*/ 223514 w 909314"/>
              <a:gd name="connsiteY2" fmla="*/ 300831 h 1225550"/>
              <a:gd name="connsiteX3" fmla="*/ 314325 w 909314"/>
              <a:gd name="connsiteY3" fmla="*/ 167481 h 1225550"/>
              <a:gd name="connsiteX4" fmla="*/ 384969 w 909314"/>
              <a:gd name="connsiteY4" fmla="*/ 104775 h 1225550"/>
              <a:gd name="connsiteX5" fmla="*/ 457994 w 909314"/>
              <a:gd name="connsiteY5" fmla="*/ 53975 h 1225550"/>
              <a:gd name="connsiteX6" fmla="*/ 527844 w 909314"/>
              <a:gd name="connsiteY6" fmla="*/ 19050 h 1225550"/>
              <a:gd name="connsiteX7" fmla="*/ 597694 w 909314"/>
              <a:gd name="connsiteY7" fmla="*/ 0 h 1225550"/>
              <a:gd name="connsiteX8" fmla="*/ 677069 w 909314"/>
              <a:gd name="connsiteY8" fmla="*/ 0 h 1225550"/>
              <a:gd name="connsiteX9" fmla="*/ 765969 w 909314"/>
              <a:gd name="connsiteY9" fmla="*/ 19050 h 1225550"/>
              <a:gd name="connsiteX10" fmla="*/ 835819 w 909314"/>
              <a:gd name="connsiteY10" fmla="*/ 76200 h 1225550"/>
              <a:gd name="connsiteX11" fmla="*/ 886619 w 909314"/>
              <a:gd name="connsiteY11" fmla="*/ 155575 h 1225550"/>
              <a:gd name="connsiteX12" fmla="*/ 902494 w 909314"/>
              <a:gd name="connsiteY12" fmla="*/ 231775 h 1225550"/>
              <a:gd name="connsiteX13" fmla="*/ 908844 w 909314"/>
              <a:gd name="connsiteY13" fmla="*/ 292100 h 1225550"/>
              <a:gd name="connsiteX14" fmla="*/ 908844 w 909314"/>
              <a:gd name="connsiteY14" fmla="*/ 428625 h 1225550"/>
              <a:gd name="connsiteX15" fmla="*/ 908844 w 909314"/>
              <a:gd name="connsiteY15" fmla="*/ 1225550 h 1225550"/>
              <a:gd name="connsiteX0" fmla="*/ 0 w 909314"/>
              <a:gd name="connsiteY0" fmla="*/ 752475 h 1225550"/>
              <a:gd name="connsiteX1" fmla="*/ 159220 w 909314"/>
              <a:gd name="connsiteY1" fmla="*/ 431800 h 1225550"/>
              <a:gd name="connsiteX2" fmla="*/ 223514 w 909314"/>
              <a:gd name="connsiteY2" fmla="*/ 300831 h 1225550"/>
              <a:gd name="connsiteX3" fmla="*/ 314325 w 909314"/>
              <a:gd name="connsiteY3" fmla="*/ 167481 h 1225550"/>
              <a:gd name="connsiteX4" fmla="*/ 380207 w 909314"/>
              <a:gd name="connsiteY4" fmla="*/ 100013 h 1225550"/>
              <a:gd name="connsiteX5" fmla="*/ 457994 w 909314"/>
              <a:gd name="connsiteY5" fmla="*/ 53975 h 1225550"/>
              <a:gd name="connsiteX6" fmla="*/ 527844 w 909314"/>
              <a:gd name="connsiteY6" fmla="*/ 19050 h 1225550"/>
              <a:gd name="connsiteX7" fmla="*/ 597694 w 909314"/>
              <a:gd name="connsiteY7" fmla="*/ 0 h 1225550"/>
              <a:gd name="connsiteX8" fmla="*/ 677069 w 909314"/>
              <a:gd name="connsiteY8" fmla="*/ 0 h 1225550"/>
              <a:gd name="connsiteX9" fmla="*/ 765969 w 909314"/>
              <a:gd name="connsiteY9" fmla="*/ 19050 h 1225550"/>
              <a:gd name="connsiteX10" fmla="*/ 835819 w 909314"/>
              <a:gd name="connsiteY10" fmla="*/ 76200 h 1225550"/>
              <a:gd name="connsiteX11" fmla="*/ 886619 w 909314"/>
              <a:gd name="connsiteY11" fmla="*/ 155575 h 1225550"/>
              <a:gd name="connsiteX12" fmla="*/ 902494 w 909314"/>
              <a:gd name="connsiteY12" fmla="*/ 231775 h 1225550"/>
              <a:gd name="connsiteX13" fmla="*/ 908844 w 909314"/>
              <a:gd name="connsiteY13" fmla="*/ 292100 h 1225550"/>
              <a:gd name="connsiteX14" fmla="*/ 908844 w 909314"/>
              <a:gd name="connsiteY14" fmla="*/ 428625 h 1225550"/>
              <a:gd name="connsiteX15" fmla="*/ 908844 w 909314"/>
              <a:gd name="connsiteY15" fmla="*/ 1225550 h 1225550"/>
              <a:gd name="connsiteX0" fmla="*/ 0 w 909314"/>
              <a:gd name="connsiteY0" fmla="*/ 752475 h 1225550"/>
              <a:gd name="connsiteX1" fmla="*/ 159220 w 909314"/>
              <a:gd name="connsiteY1" fmla="*/ 431800 h 1225550"/>
              <a:gd name="connsiteX2" fmla="*/ 223514 w 909314"/>
              <a:gd name="connsiteY2" fmla="*/ 300831 h 1225550"/>
              <a:gd name="connsiteX3" fmla="*/ 314325 w 909314"/>
              <a:gd name="connsiteY3" fmla="*/ 167481 h 1225550"/>
              <a:gd name="connsiteX4" fmla="*/ 380207 w 909314"/>
              <a:gd name="connsiteY4" fmla="*/ 100013 h 1225550"/>
              <a:gd name="connsiteX5" fmla="*/ 453232 w 909314"/>
              <a:gd name="connsiteY5" fmla="*/ 44450 h 1225550"/>
              <a:gd name="connsiteX6" fmla="*/ 527844 w 909314"/>
              <a:gd name="connsiteY6" fmla="*/ 19050 h 1225550"/>
              <a:gd name="connsiteX7" fmla="*/ 597694 w 909314"/>
              <a:gd name="connsiteY7" fmla="*/ 0 h 1225550"/>
              <a:gd name="connsiteX8" fmla="*/ 677069 w 909314"/>
              <a:gd name="connsiteY8" fmla="*/ 0 h 1225550"/>
              <a:gd name="connsiteX9" fmla="*/ 765969 w 909314"/>
              <a:gd name="connsiteY9" fmla="*/ 19050 h 1225550"/>
              <a:gd name="connsiteX10" fmla="*/ 835819 w 909314"/>
              <a:gd name="connsiteY10" fmla="*/ 76200 h 1225550"/>
              <a:gd name="connsiteX11" fmla="*/ 886619 w 909314"/>
              <a:gd name="connsiteY11" fmla="*/ 155575 h 1225550"/>
              <a:gd name="connsiteX12" fmla="*/ 902494 w 909314"/>
              <a:gd name="connsiteY12" fmla="*/ 231775 h 1225550"/>
              <a:gd name="connsiteX13" fmla="*/ 908844 w 909314"/>
              <a:gd name="connsiteY13" fmla="*/ 292100 h 1225550"/>
              <a:gd name="connsiteX14" fmla="*/ 908844 w 909314"/>
              <a:gd name="connsiteY14" fmla="*/ 428625 h 1225550"/>
              <a:gd name="connsiteX15" fmla="*/ 908844 w 909314"/>
              <a:gd name="connsiteY15" fmla="*/ 1225550 h 1225550"/>
              <a:gd name="connsiteX0" fmla="*/ 0 w 909314"/>
              <a:gd name="connsiteY0" fmla="*/ 754308 h 1227383"/>
              <a:gd name="connsiteX1" fmla="*/ 159220 w 909314"/>
              <a:gd name="connsiteY1" fmla="*/ 433633 h 1227383"/>
              <a:gd name="connsiteX2" fmla="*/ 223514 w 909314"/>
              <a:gd name="connsiteY2" fmla="*/ 302664 h 1227383"/>
              <a:gd name="connsiteX3" fmla="*/ 314325 w 909314"/>
              <a:gd name="connsiteY3" fmla="*/ 169314 h 1227383"/>
              <a:gd name="connsiteX4" fmla="*/ 380207 w 909314"/>
              <a:gd name="connsiteY4" fmla="*/ 101846 h 1227383"/>
              <a:gd name="connsiteX5" fmla="*/ 453232 w 909314"/>
              <a:gd name="connsiteY5" fmla="*/ 46283 h 1227383"/>
              <a:gd name="connsiteX6" fmla="*/ 527844 w 909314"/>
              <a:gd name="connsiteY6" fmla="*/ 11358 h 1227383"/>
              <a:gd name="connsiteX7" fmla="*/ 597694 w 909314"/>
              <a:gd name="connsiteY7" fmla="*/ 1833 h 1227383"/>
              <a:gd name="connsiteX8" fmla="*/ 677069 w 909314"/>
              <a:gd name="connsiteY8" fmla="*/ 1833 h 1227383"/>
              <a:gd name="connsiteX9" fmla="*/ 765969 w 909314"/>
              <a:gd name="connsiteY9" fmla="*/ 20883 h 1227383"/>
              <a:gd name="connsiteX10" fmla="*/ 835819 w 909314"/>
              <a:gd name="connsiteY10" fmla="*/ 78033 h 1227383"/>
              <a:gd name="connsiteX11" fmla="*/ 886619 w 909314"/>
              <a:gd name="connsiteY11" fmla="*/ 157408 h 1227383"/>
              <a:gd name="connsiteX12" fmla="*/ 902494 w 909314"/>
              <a:gd name="connsiteY12" fmla="*/ 233608 h 1227383"/>
              <a:gd name="connsiteX13" fmla="*/ 908844 w 909314"/>
              <a:gd name="connsiteY13" fmla="*/ 293933 h 1227383"/>
              <a:gd name="connsiteX14" fmla="*/ 908844 w 909314"/>
              <a:gd name="connsiteY14" fmla="*/ 430458 h 1227383"/>
              <a:gd name="connsiteX15" fmla="*/ 908844 w 909314"/>
              <a:gd name="connsiteY15" fmla="*/ 1227383 h 1227383"/>
              <a:gd name="connsiteX0" fmla="*/ 0 w 909314"/>
              <a:gd name="connsiteY0" fmla="*/ 759952 h 1233027"/>
              <a:gd name="connsiteX1" fmla="*/ 159220 w 909314"/>
              <a:gd name="connsiteY1" fmla="*/ 439277 h 1233027"/>
              <a:gd name="connsiteX2" fmla="*/ 223514 w 909314"/>
              <a:gd name="connsiteY2" fmla="*/ 308308 h 1233027"/>
              <a:gd name="connsiteX3" fmla="*/ 314325 w 909314"/>
              <a:gd name="connsiteY3" fmla="*/ 174958 h 1233027"/>
              <a:gd name="connsiteX4" fmla="*/ 380207 w 909314"/>
              <a:gd name="connsiteY4" fmla="*/ 107490 h 1233027"/>
              <a:gd name="connsiteX5" fmla="*/ 453232 w 909314"/>
              <a:gd name="connsiteY5" fmla="*/ 51927 h 1233027"/>
              <a:gd name="connsiteX6" fmla="*/ 527844 w 909314"/>
              <a:gd name="connsiteY6" fmla="*/ 17002 h 1233027"/>
              <a:gd name="connsiteX7" fmla="*/ 597694 w 909314"/>
              <a:gd name="connsiteY7" fmla="*/ 333 h 1233027"/>
              <a:gd name="connsiteX8" fmla="*/ 677069 w 909314"/>
              <a:gd name="connsiteY8" fmla="*/ 7477 h 1233027"/>
              <a:gd name="connsiteX9" fmla="*/ 765969 w 909314"/>
              <a:gd name="connsiteY9" fmla="*/ 26527 h 1233027"/>
              <a:gd name="connsiteX10" fmla="*/ 835819 w 909314"/>
              <a:gd name="connsiteY10" fmla="*/ 83677 h 1233027"/>
              <a:gd name="connsiteX11" fmla="*/ 886619 w 909314"/>
              <a:gd name="connsiteY11" fmla="*/ 163052 h 1233027"/>
              <a:gd name="connsiteX12" fmla="*/ 902494 w 909314"/>
              <a:gd name="connsiteY12" fmla="*/ 239252 h 1233027"/>
              <a:gd name="connsiteX13" fmla="*/ 908844 w 909314"/>
              <a:gd name="connsiteY13" fmla="*/ 299577 h 1233027"/>
              <a:gd name="connsiteX14" fmla="*/ 908844 w 909314"/>
              <a:gd name="connsiteY14" fmla="*/ 436102 h 1233027"/>
              <a:gd name="connsiteX15" fmla="*/ 908844 w 909314"/>
              <a:gd name="connsiteY15" fmla="*/ 1233027 h 1233027"/>
              <a:gd name="connsiteX0" fmla="*/ 0 w 909314"/>
              <a:gd name="connsiteY0" fmla="*/ 759952 h 1233027"/>
              <a:gd name="connsiteX1" fmla="*/ 159220 w 909314"/>
              <a:gd name="connsiteY1" fmla="*/ 439277 h 1233027"/>
              <a:gd name="connsiteX2" fmla="*/ 223514 w 909314"/>
              <a:gd name="connsiteY2" fmla="*/ 308308 h 1233027"/>
              <a:gd name="connsiteX3" fmla="*/ 314325 w 909314"/>
              <a:gd name="connsiteY3" fmla="*/ 174958 h 1233027"/>
              <a:gd name="connsiteX4" fmla="*/ 380207 w 909314"/>
              <a:gd name="connsiteY4" fmla="*/ 107490 h 1233027"/>
              <a:gd name="connsiteX5" fmla="*/ 453232 w 909314"/>
              <a:gd name="connsiteY5" fmla="*/ 51927 h 1233027"/>
              <a:gd name="connsiteX6" fmla="*/ 527844 w 909314"/>
              <a:gd name="connsiteY6" fmla="*/ 17002 h 1233027"/>
              <a:gd name="connsiteX7" fmla="*/ 597694 w 909314"/>
              <a:gd name="connsiteY7" fmla="*/ 333 h 1233027"/>
              <a:gd name="connsiteX8" fmla="*/ 677069 w 909314"/>
              <a:gd name="connsiteY8" fmla="*/ 7477 h 1233027"/>
              <a:gd name="connsiteX9" fmla="*/ 765969 w 909314"/>
              <a:gd name="connsiteY9" fmla="*/ 26527 h 1233027"/>
              <a:gd name="connsiteX10" fmla="*/ 835819 w 909314"/>
              <a:gd name="connsiteY10" fmla="*/ 83677 h 1233027"/>
              <a:gd name="connsiteX11" fmla="*/ 886619 w 909314"/>
              <a:gd name="connsiteY11" fmla="*/ 163052 h 1233027"/>
              <a:gd name="connsiteX12" fmla="*/ 902494 w 909314"/>
              <a:gd name="connsiteY12" fmla="*/ 239252 h 1233027"/>
              <a:gd name="connsiteX13" fmla="*/ 908844 w 909314"/>
              <a:gd name="connsiteY13" fmla="*/ 299577 h 1233027"/>
              <a:gd name="connsiteX14" fmla="*/ 908844 w 909314"/>
              <a:gd name="connsiteY14" fmla="*/ 436102 h 1233027"/>
              <a:gd name="connsiteX15" fmla="*/ 908844 w 909314"/>
              <a:gd name="connsiteY15" fmla="*/ 1233027 h 1233027"/>
              <a:gd name="connsiteX0" fmla="*/ 0 w 909314"/>
              <a:gd name="connsiteY0" fmla="*/ 764028 h 1237103"/>
              <a:gd name="connsiteX1" fmla="*/ 159220 w 909314"/>
              <a:gd name="connsiteY1" fmla="*/ 443353 h 1237103"/>
              <a:gd name="connsiteX2" fmla="*/ 223514 w 909314"/>
              <a:gd name="connsiteY2" fmla="*/ 312384 h 1237103"/>
              <a:gd name="connsiteX3" fmla="*/ 314325 w 909314"/>
              <a:gd name="connsiteY3" fmla="*/ 179034 h 1237103"/>
              <a:gd name="connsiteX4" fmla="*/ 380207 w 909314"/>
              <a:gd name="connsiteY4" fmla="*/ 111566 h 1237103"/>
              <a:gd name="connsiteX5" fmla="*/ 453232 w 909314"/>
              <a:gd name="connsiteY5" fmla="*/ 56003 h 1237103"/>
              <a:gd name="connsiteX6" fmla="*/ 527844 w 909314"/>
              <a:gd name="connsiteY6" fmla="*/ 21078 h 1237103"/>
              <a:gd name="connsiteX7" fmla="*/ 597694 w 909314"/>
              <a:gd name="connsiteY7" fmla="*/ 4409 h 1237103"/>
              <a:gd name="connsiteX8" fmla="*/ 677069 w 909314"/>
              <a:gd name="connsiteY8" fmla="*/ 2028 h 1237103"/>
              <a:gd name="connsiteX9" fmla="*/ 765969 w 909314"/>
              <a:gd name="connsiteY9" fmla="*/ 30603 h 1237103"/>
              <a:gd name="connsiteX10" fmla="*/ 835819 w 909314"/>
              <a:gd name="connsiteY10" fmla="*/ 87753 h 1237103"/>
              <a:gd name="connsiteX11" fmla="*/ 886619 w 909314"/>
              <a:gd name="connsiteY11" fmla="*/ 167128 h 1237103"/>
              <a:gd name="connsiteX12" fmla="*/ 902494 w 909314"/>
              <a:gd name="connsiteY12" fmla="*/ 243328 h 1237103"/>
              <a:gd name="connsiteX13" fmla="*/ 908844 w 909314"/>
              <a:gd name="connsiteY13" fmla="*/ 303653 h 1237103"/>
              <a:gd name="connsiteX14" fmla="*/ 908844 w 909314"/>
              <a:gd name="connsiteY14" fmla="*/ 440178 h 1237103"/>
              <a:gd name="connsiteX15" fmla="*/ 908844 w 909314"/>
              <a:gd name="connsiteY15" fmla="*/ 1237103 h 1237103"/>
              <a:gd name="connsiteX0" fmla="*/ 0 w 909314"/>
              <a:gd name="connsiteY0" fmla="*/ 764205 h 1237280"/>
              <a:gd name="connsiteX1" fmla="*/ 159220 w 909314"/>
              <a:gd name="connsiteY1" fmla="*/ 443530 h 1237280"/>
              <a:gd name="connsiteX2" fmla="*/ 223514 w 909314"/>
              <a:gd name="connsiteY2" fmla="*/ 312561 h 1237280"/>
              <a:gd name="connsiteX3" fmla="*/ 314325 w 909314"/>
              <a:gd name="connsiteY3" fmla="*/ 179211 h 1237280"/>
              <a:gd name="connsiteX4" fmla="*/ 380207 w 909314"/>
              <a:gd name="connsiteY4" fmla="*/ 111743 h 1237280"/>
              <a:gd name="connsiteX5" fmla="*/ 453232 w 909314"/>
              <a:gd name="connsiteY5" fmla="*/ 56180 h 1237280"/>
              <a:gd name="connsiteX6" fmla="*/ 527844 w 909314"/>
              <a:gd name="connsiteY6" fmla="*/ 21255 h 1237280"/>
              <a:gd name="connsiteX7" fmla="*/ 597694 w 909314"/>
              <a:gd name="connsiteY7" fmla="*/ 4586 h 1237280"/>
              <a:gd name="connsiteX8" fmla="*/ 677069 w 909314"/>
              <a:gd name="connsiteY8" fmla="*/ 2205 h 1237280"/>
              <a:gd name="connsiteX9" fmla="*/ 763587 w 909314"/>
              <a:gd name="connsiteY9" fmla="*/ 33162 h 1237280"/>
              <a:gd name="connsiteX10" fmla="*/ 835819 w 909314"/>
              <a:gd name="connsiteY10" fmla="*/ 87930 h 1237280"/>
              <a:gd name="connsiteX11" fmla="*/ 886619 w 909314"/>
              <a:gd name="connsiteY11" fmla="*/ 167305 h 1237280"/>
              <a:gd name="connsiteX12" fmla="*/ 902494 w 909314"/>
              <a:gd name="connsiteY12" fmla="*/ 243505 h 1237280"/>
              <a:gd name="connsiteX13" fmla="*/ 908844 w 909314"/>
              <a:gd name="connsiteY13" fmla="*/ 303830 h 1237280"/>
              <a:gd name="connsiteX14" fmla="*/ 908844 w 909314"/>
              <a:gd name="connsiteY14" fmla="*/ 440355 h 1237280"/>
              <a:gd name="connsiteX15" fmla="*/ 908844 w 909314"/>
              <a:gd name="connsiteY15" fmla="*/ 1237280 h 1237280"/>
              <a:gd name="connsiteX0" fmla="*/ 0 w 909314"/>
              <a:gd name="connsiteY0" fmla="*/ 764205 h 1237280"/>
              <a:gd name="connsiteX1" fmla="*/ 159220 w 909314"/>
              <a:gd name="connsiteY1" fmla="*/ 443530 h 1237280"/>
              <a:gd name="connsiteX2" fmla="*/ 223514 w 909314"/>
              <a:gd name="connsiteY2" fmla="*/ 312561 h 1237280"/>
              <a:gd name="connsiteX3" fmla="*/ 314325 w 909314"/>
              <a:gd name="connsiteY3" fmla="*/ 179211 h 1237280"/>
              <a:gd name="connsiteX4" fmla="*/ 380207 w 909314"/>
              <a:gd name="connsiteY4" fmla="*/ 111743 h 1237280"/>
              <a:gd name="connsiteX5" fmla="*/ 453232 w 909314"/>
              <a:gd name="connsiteY5" fmla="*/ 56180 h 1237280"/>
              <a:gd name="connsiteX6" fmla="*/ 527844 w 909314"/>
              <a:gd name="connsiteY6" fmla="*/ 21255 h 1237280"/>
              <a:gd name="connsiteX7" fmla="*/ 597694 w 909314"/>
              <a:gd name="connsiteY7" fmla="*/ 4586 h 1237280"/>
              <a:gd name="connsiteX8" fmla="*/ 677069 w 909314"/>
              <a:gd name="connsiteY8" fmla="*/ 2205 h 1237280"/>
              <a:gd name="connsiteX9" fmla="*/ 763587 w 909314"/>
              <a:gd name="connsiteY9" fmla="*/ 33162 h 1237280"/>
              <a:gd name="connsiteX10" fmla="*/ 835819 w 909314"/>
              <a:gd name="connsiteY10" fmla="*/ 97455 h 1237280"/>
              <a:gd name="connsiteX11" fmla="*/ 886619 w 909314"/>
              <a:gd name="connsiteY11" fmla="*/ 167305 h 1237280"/>
              <a:gd name="connsiteX12" fmla="*/ 902494 w 909314"/>
              <a:gd name="connsiteY12" fmla="*/ 243505 h 1237280"/>
              <a:gd name="connsiteX13" fmla="*/ 908844 w 909314"/>
              <a:gd name="connsiteY13" fmla="*/ 303830 h 1237280"/>
              <a:gd name="connsiteX14" fmla="*/ 908844 w 909314"/>
              <a:gd name="connsiteY14" fmla="*/ 440355 h 1237280"/>
              <a:gd name="connsiteX15" fmla="*/ 908844 w 909314"/>
              <a:gd name="connsiteY15" fmla="*/ 1237280 h 1237280"/>
              <a:gd name="connsiteX0" fmla="*/ 0 w 909314"/>
              <a:gd name="connsiteY0" fmla="*/ 764205 h 1237280"/>
              <a:gd name="connsiteX1" fmla="*/ 159220 w 909314"/>
              <a:gd name="connsiteY1" fmla="*/ 443530 h 1237280"/>
              <a:gd name="connsiteX2" fmla="*/ 223514 w 909314"/>
              <a:gd name="connsiteY2" fmla="*/ 312561 h 1237280"/>
              <a:gd name="connsiteX3" fmla="*/ 314325 w 909314"/>
              <a:gd name="connsiteY3" fmla="*/ 179211 h 1237280"/>
              <a:gd name="connsiteX4" fmla="*/ 380207 w 909314"/>
              <a:gd name="connsiteY4" fmla="*/ 111743 h 1237280"/>
              <a:gd name="connsiteX5" fmla="*/ 453232 w 909314"/>
              <a:gd name="connsiteY5" fmla="*/ 56180 h 1237280"/>
              <a:gd name="connsiteX6" fmla="*/ 527844 w 909314"/>
              <a:gd name="connsiteY6" fmla="*/ 21255 h 1237280"/>
              <a:gd name="connsiteX7" fmla="*/ 597694 w 909314"/>
              <a:gd name="connsiteY7" fmla="*/ 4586 h 1237280"/>
              <a:gd name="connsiteX8" fmla="*/ 677069 w 909314"/>
              <a:gd name="connsiteY8" fmla="*/ 2205 h 1237280"/>
              <a:gd name="connsiteX9" fmla="*/ 763587 w 909314"/>
              <a:gd name="connsiteY9" fmla="*/ 33162 h 1237280"/>
              <a:gd name="connsiteX10" fmla="*/ 835819 w 909314"/>
              <a:gd name="connsiteY10" fmla="*/ 97455 h 1237280"/>
              <a:gd name="connsiteX11" fmla="*/ 881857 w 909314"/>
              <a:gd name="connsiteY11" fmla="*/ 172067 h 1237280"/>
              <a:gd name="connsiteX12" fmla="*/ 902494 w 909314"/>
              <a:gd name="connsiteY12" fmla="*/ 243505 h 1237280"/>
              <a:gd name="connsiteX13" fmla="*/ 908844 w 909314"/>
              <a:gd name="connsiteY13" fmla="*/ 303830 h 1237280"/>
              <a:gd name="connsiteX14" fmla="*/ 908844 w 909314"/>
              <a:gd name="connsiteY14" fmla="*/ 440355 h 1237280"/>
              <a:gd name="connsiteX15" fmla="*/ 908844 w 909314"/>
              <a:gd name="connsiteY15" fmla="*/ 1237280 h 1237280"/>
              <a:gd name="connsiteX0" fmla="*/ 0 w 909843"/>
              <a:gd name="connsiteY0" fmla="*/ 764205 h 1237280"/>
              <a:gd name="connsiteX1" fmla="*/ 159220 w 909843"/>
              <a:gd name="connsiteY1" fmla="*/ 443530 h 1237280"/>
              <a:gd name="connsiteX2" fmla="*/ 223514 w 909843"/>
              <a:gd name="connsiteY2" fmla="*/ 312561 h 1237280"/>
              <a:gd name="connsiteX3" fmla="*/ 314325 w 909843"/>
              <a:gd name="connsiteY3" fmla="*/ 179211 h 1237280"/>
              <a:gd name="connsiteX4" fmla="*/ 380207 w 909843"/>
              <a:gd name="connsiteY4" fmla="*/ 111743 h 1237280"/>
              <a:gd name="connsiteX5" fmla="*/ 453232 w 909843"/>
              <a:gd name="connsiteY5" fmla="*/ 56180 h 1237280"/>
              <a:gd name="connsiteX6" fmla="*/ 527844 w 909843"/>
              <a:gd name="connsiteY6" fmla="*/ 21255 h 1237280"/>
              <a:gd name="connsiteX7" fmla="*/ 597694 w 909843"/>
              <a:gd name="connsiteY7" fmla="*/ 4586 h 1237280"/>
              <a:gd name="connsiteX8" fmla="*/ 677069 w 909843"/>
              <a:gd name="connsiteY8" fmla="*/ 2205 h 1237280"/>
              <a:gd name="connsiteX9" fmla="*/ 763587 w 909843"/>
              <a:gd name="connsiteY9" fmla="*/ 33162 h 1237280"/>
              <a:gd name="connsiteX10" fmla="*/ 835819 w 909843"/>
              <a:gd name="connsiteY10" fmla="*/ 97455 h 1237280"/>
              <a:gd name="connsiteX11" fmla="*/ 881857 w 909843"/>
              <a:gd name="connsiteY11" fmla="*/ 172067 h 1237280"/>
              <a:gd name="connsiteX12" fmla="*/ 895350 w 909843"/>
              <a:gd name="connsiteY12" fmla="*/ 248267 h 1237280"/>
              <a:gd name="connsiteX13" fmla="*/ 908844 w 909843"/>
              <a:gd name="connsiteY13" fmla="*/ 303830 h 1237280"/>
              <a:gd name="connsiteX14" fmla="*/ 908844 w 909843"/>
              <a:gd name="connsiteY14" fmla="*/ 440355 h 1237280"/>
              <a:gd name="connsiteX15" fmla="*/ 908844 w 909843"/>
              <a:gd name="connsiteY15" fmla="*/ 1237280 h 1237280"/>
              <a:gd name="connsiteX0" fmla="*/ 0 w 909843"/>
              <a:gd name="connsiteY0" fmla="*/ 764205 h 1237280"/>
              <a:gd name="connsiteX1" fmla="*/ 159220 w 909843"/>
              <a:gd name="connsiteY1" fmla="*/ 443530 h 1237280"/>
              <a:gd name="connsiteX2" fmla="*/ 223514 w 909843"/>
              <a:gd name="connsiteY2" fmla="*/ 312561 h 1237280"/>
              <a:gd name="connsiteX3" fmla="*/ 314325 w 909843"/>
              <a:gd name="connsiteY3" fmla="*/ 179211 h 1237280"/>
              <a:gd name="connsiteX4" fmla="*/ 380207 w 909843"/>
              <a:gd name="connsiteY4" fmla="*/ 111743 h 1237280"/>
              <a:gd name="connsiteX5" fmla="*/ 453232 w 909843"/>
              <a:gd name="connsiteY5" fmla="*/ 56180 h 1237280"/>
              <a:gd name="connsiteX6" fmla="*/ 527844 w 909843"/>
              <a:gd name="connsiteY6" fmla="*/ 21255 h 1237280"/>
              <a:gd name="connsiteX7" fmla="*/ 597694 w 909843"/>
              <a:gd name="connsiteY7" fmla="*/ 4586 h 1237280"/>
              <a:gd name="connsiteX8" fmla="*/ 677069 w 909843"/>
              <a:gd name="connsiteY8" fmla="*/ 2205 h 1237280"/>
              <a:gd name="connsiteX9" fmla="*/ 763587 w 909843"/>
              <a:gd name="connsiteY9" fmla="*/ 33162 h 1237280"/>
              <a:gd name="connsiteX10" fmla="*/ 835819 w 909843"/>
              <a:gd name="connsiteY10" fmla="*/ 97455 h 1237280"/>
              <a:gd name="connsiteX11" fmla="*/ 874713 w 909843"/>
              <a:gd name="connsiteY11" fmla="*/ 176829 h 1237280"/>
              <a:gd name="connsiteX12" fmla="*/ 895350 w 909843"/>
              <a:gd name="connsiteY12" fmla="*/ 248267 h 1237280"/>
              <a:gd name="connsiteX13" fmla="*/ 908844 w 909843"/>
              <a:gd name="connsiteY13" fmla="*/ 303830 h 1237280"/>
              <a:gd name="connsiteX14" fmla="*/ 908844 w 909843"/>
              <a:gd name="connsiteY14" fmla="*/ 440355 h 1237280"/>
              <a:gd name="connsiteX15" fmla="*/ 908844 w 909843"/>
              <a:gd name="connsiteY15" fmla="*/ 1237280 h 1237280"/>
              <a:gd name="connsiteX0" fmla="*/ 0 w 909843"/>
              <a:gd name="connsiteY0" fmla="*/ 764205 h 1237280"/>
              <a:gd name="connsiteX1" fmla="*/ 159220 w 909843"/>
              <a:gd name="connsiteY1" fmla="*/ 443530 h 1237280"/>
              <a:gd name="connsiteX2" fmla="*/ 223514 w 909843"/>
              <a:gd name="connsiteY2" fmla="*/ 312561 h 1237280"/>
              <a:gd name="connsiteX3" fmla="*/ 314325 w 909843"/>
              <a:gd name="connsiteY3" fmla="*/ 179211 h 1237280"/>
              <a:gd name="connsiteX4" fmla="*/ 380207 w 909843"/>
              <a:gd name="connsiteY4" fmla="*/ 111743 h 1237280"/>
              <a:gd name="connsiteX5" fmla="*/ 453232 w 909843"/>
              <a:gd name="connsiteY5" fmla="*/ 56180 h 1237280"/>
              <a:gd name="connsiteX6" fmla="*/ 527844 w 909843"/>
              <a:gd name="connsiteY6" fmla="*/ 21255 h 1237280"/>
              <a:gd name="connsiteX7" fmla="*/ 597694 w 909843"/>
              <a:gd name="connsiteY7" fmla="*/ 4586 h 1237280"/>
              <a:gd name="connsiteX8" fmla="*/ 677069 w 909843"/>
              <a:gd name="connsiteY8" fmla="*/ 2205 h 1237280"/>
              <a:gd name="connsiteX9" fmla="*/ 763587 w 909843"/>
              <a:gd name="connsiteY9" fmla="*/ 33162 h 1237280"/>
              <a:gd name="connsiteX10" fmla="*/ 831057 w 909843"/>
              <a:gd name="connsiteY10" fmla="*/ 99836 h 1237280"/>
              <a:gd name="connsiteX11" fmla="*/ 874713 w 909843"/>
              <a:gd name="connsiteY11" fmla="*/ 176829 h 1237280"/>
              <a:gd name="connsiteX12" fmla="*/ 895350 w 909843"/>
              <a:gd name="connsiteY12" fmla="*/ 248267 h 1237280"/>
              <a:gd name="connsiteX13" fmla="*/ 908844 w 909843"/>
              <a:gd name="connsiteY13" fmla="*/ 303830 h 1237280"/>
              <a:gd name="connsiteX14" fmla="*/ 908844 w 909843"/>
              <a:gd name="connsiteY14" fmla="*/ 440355 h 1237280"/>
              <a:gd name="connsiteX15" fmla="*/ 908844 w 909843"/>
              <a:gd name="connsiteY15" fmla="*/ 1237280 h 1237280"/>
              <a:gd name="connsiteX0" fmla="*/ 0 w 909020"/>
              <a:gd name="connsiteY0" fmla="*/ 764205 h 1237280"/>
              <a:gd name="connsiteX1" fmla="*/ 159220 w 909020"/>
              <a:gd name="connsiteY1" fmla="*/ 443530 h 1237280"/>
              <a:gd name="connsiteX2" fmla="*/ 223514 w 909020"/>
              <a:gd name="connsiteY2" fmla="*/ 312561 h 1237280"/>
              <a:gd name="connsiteX3" fmla="*/ 314325 w 909020"/>
              <a:gd name="connsiteY3" fmla="*/ 179211 h 1237280"/>
              <a:gd name="connsiteX4" fmla="*/ 380207 w 909020"/>
              <a:gd name="connsiteY4" fmla="*/ 111743 h 1237280"/>
              <a:gd name="connsiteX5" fmla="*/ 453232 w 909020"/>
              <a:gd name="connsiteY5" fmla="*/ 56180 h 1237280"/>
              <a:gd name="connsiteX6" fmla="*/ 527844 w 909020"/>
              <a:gd name="connsiteY6" fmla="*/ 21255 h 1237280"/>
              <a:gd name="connsiteX7" fmla="*/ 597694 w 909020"/>
              <a:gd name="connsiteY7" fmla="*/ 4586 h 1237280"/>
              <a:gd name="connsiteX8" fmla="*/ 677069 w 909020"/>
              <a:gd name="connsiteY8" fmla="*/ 2205 h 1237280"/>
              <a:gd name="connsiteX9" fmla="*/ 763587 w 909020"/>
              <a:gd name="connsiteY9" fmla="*/ 33162 h 1237280"/>
              <a:gd name="connsiteX10" fmla="*/ 831057 w 909020"/>
              <a:gd name="connsiteY10" fmla="*/ 99836 h 1237280"/>
              <a:gd name="connsiteX11" fmla="*/ 874713 w 909020"/>
              <a:gd name="connsiteY11" fmla="*/ 176829 h 1237280"/>
              <a:gd name="connsiteX12" fmla="*/ 895350 w 909020"/>
              <a:gd name="connsiteY12" fmla="*/ 248267 h 1237280"/>
              <a:gd name="connsiteX13" fmla="*/ 906463 w 909020"/>
              <a:gd name="connsiteY13" fmla="*/ 320499 h 1237280"/>
              <a:gd name="connsiteX14" fmla="*/ 908844 w 909020"/>
              <a:gd name="connsiteY14" fmla="*/ 440355 h 1237280"/>
              <a:gd name="connsiteX15" fmla="*/ 908844 w 909020"/>
              <a:gd name="connsiteY15" fmla="*/ 1237280 h 1237280"/>
              <a:gd name="connsiteX0" fmla="*/ 0 w 909020"/>
              <a:gd name="connsiteY0" fmla="*/ 764205 h 1237280"/>
              <a:gd name="connsiteX1" fmla="*/ 159220 w 909020"/>
              <a:gd name="connsiteY1" fmla="*/ 443530 h 1237280"/>
              <a:gd name="connsiteX2" fmla="*/ 223514 w 909020"/>
              <a:gd name="connsiteY2" fmla="*/ 312561 h 1237280"/>
              <a:gd name="connsiteX3" fmla="*/ 314325 w 909020"/>
              <a:gd name="connsiteY3" fmla="*/ 179211 h 1237280"/>
              <a:gd name="connsiteX4" fmla="*/ 380207 w 909020"/>
              <a:gd name="connsiteY4" fmla="*/ 111743 h 1237280"/>
              <a:gd name="connsiteX5" fmla="*/ 453232 w 909020"/>
              <a:gd name="connsiteY5" fmla="*/ 56180 h 1237280"/>
              <a:gd name="connsiteX6" fmla="*/ 527844 w 909020"/>
              <a:gd name="connsiteY6" fmla="*/ 21255 h 1237280"/>
              <a:gd name="connsiteX7" fmla="*/ 597694 w 909020"/>
              <a:gd name="connsiteY7" fmla="*/ 4586 h 1237280"/>
              <a:gd name="connsiteX8" fmla="*/ 677069 w 909020"/>
              <a:gd name="connsiteY8" fmla="*/ 2205 h 1237280"/>
              <a:gd name="connsiteX9" fmla="*/ 763587 w 909020"/>
              <a:gd name="connsiteY9" fmla="*/ 33162 h 1237280"/>
              <a:gd name="connsiteX10" fmla="*/ 831057 w 909020"/>
              <a:gd name="connsiteY10" fmla="*/ 99836 h 1237280"/>
              <a:gd name="connsiteX11" fmla="*/ 874713 w 909020"/>
              <a:gd name="connsiteY11" fmla="*/ 176829 h 1237280"/>
              <a:gd name="connsiteX12" fmla="*/ 895350 w 909020"/>
              <a:gd name="connsiteY12" fmla="*/ 250648 h 1237280"/>
              <a:gd name="connsiteX13" fmla="*/ 906463 w 909020"/>
              <a:gd name="connsiteY13" fmla="*/ 320499 h 1237280"/>
              <a:gd name="connsiteX14" fmla="*/ 908844 w 909020"/>
              <a:gd name="connsiteY14" fmla="*/ 440355 h 1237280"/>
              <a:gd name="connsiteX15" fmla="*/ 908844 w 909020"/>
              <a:gd name="connsiteY15" fmla="*/ 1237280 h 1237280"/>
              <a:gd name="connsiteX0" fmla="*/ 0 w 909196"/>
              <a:gd name="connsiteY0" fmla="*/ 764205 h 1237280"/>
              <a:gd name="connsiteX1" fmla="*/ 159220 w 909196"/>
              <a:gd name="connsiteY1" fmla="*/ 443530 h 1237280"/>
              <a:gd name="connsiteX2" fmla="*/ 223514 w 909196"/>
              <a:gd name="connsiteY2" fmla="*/ 312561 h 1237280"/>
              <a:gd name="connsiteX3" fmla="*/ 314325 w 909196"/>
              <a:gd name="connsiteY3" fmla="*/ 179211 h 1237280"/>
              <a:gd name="connsiteX4" fmla="*/ 380207 w 909196"/>
              <a:gd name="connsiteY4" fmla="*/ 111743 h 1237280"/>
              <a:gd name="connsiteX5" fmla="*/ 453232 w 909196"/>
              <a:gd name="connsiteY5" fmla="*/ 56180 h 1237280"/>
              <a:gd name="connsiteX6" fmla="*/ 527844 w 909196"/>
              <a:gd name="connsiteY6" fmla="*/ 21255 h 1237280"/>
              <a:gd name="connsiteX7" fmla="*/ 597694 w 909196"/>
              <a:gd name="connsiteY7" fmla="*/ 4586 h 1237280"/>
              <a:gd name="connsiteX8" fmla="*/ 677069 w 909196"/>
              <a:gd name="connsiteY8" fmla="*/ 2205 h 1237280"/>
              <a:gd name="connsiteX9" fmla="*/ 763587 w 909196"/>
              <a:gd name="connsiteY9" fmla="*/ 33162 h 1237280"/>
              <a:gd name="connsiteX10" fmla="*/ 831057 w 909196"/>
              <a:gd name="connsiteY10" fmla="*/ 99836 h 1237280"/>
              <a:gd name="connsiteX11" fmla="*/ 874713 w 909196"/>
              <a:gd name="connsiteY11" fmla="*/ 176829 h 1237280"/>
              <a:gd name="connsiteX12" fmla="*/ 895350 w 909196"/>
              <a:gd name="connsiteY12" fmla="*/ 250648 h 1237280"/>
              <a:gd name="connsiteX13" fmla="*/ 904082 w 909196"/>
              <a:gd name="connsiteY13" fmla="*/ 334787 h 1237280"/>
              <a:gd name="connsiteX14" fmla="*/ 908844 w 909196"/>
              <a:gd name="connsiteY14" fmla="*/ 440355 h 1237280"/>
              <a:gd name="connsiteX15" fmla="*/ 908844 w 909196"/>
              <a:gd name="connsiteY15" fmla="*/ 1237280 h 1237280"/>
              <a:gd name="connsiteX0" fmla="*/ 0 w 909196"/>
              <a:gd name="connsiteY0" fmla="*/ 764205 h 1237280"/>
              <a:gd name="connsiteX1" fmla="*/ 159220 w 909196"/>
              <a:gd name="connsiteY1" fmla="*/ 443530 h 1237280"/>
              <a:gd name="connsiteX2" fmla="*/ 223514 w 909196"/>
              <a:gd name="connsiteY2" fmla="*/ 312561 h 1237280"/>
              <a:gd name="connsiteX3" fmla="*/ 314325 w 909196"/>
              <a:gd name="connsiteY3" fmla="*/ 179211 h 1237280"/>
              <a:gd name="connsiteX4" fmla="*/ 380207 w 909196"/>
              <a:gd name="connsiteY4" fmla="*/ 111743 h 1237280"/>
              <a:gd name="connsiteX5" fmla="*/ 453232 w 909196"/>
              <a:gd name="connsiteY5" fmla="*/ 56180 h 1237280"/>
              <a:gd name="connsiteX6" fmla="*/ 527844 w 909196"/>
              <a:gd name="connsiteY6" fmla="*/ 21255 h 1237280"/>
              <a:gd name="connsiteX7" fmla="*/ 597694 w 909196"/>
              <a:gd name="connsiteY7" fmla="*/ 4586 h 1237280"/>
              <a:gd name="connsiteX8" fmla="*/ 677069 w 909196"/>
              <a:gd name="connsiteY8" fmla="*/ 2205 h 1237280"/>
              <a:gd name="connsiteX9" fmla="*/ 763587 w 909196"/>
              <a:gd name="connsiteY9" fmla="*/ 33162 h 1237280"/>
              <a:gd name="connsiteX10" fmla="*/ 831057 w 909196"/>
              <a:gd name="connsiteY10" fmla="*/ 99836 h 1237280"/>
              <a:gd name="connsiteX11" fmla="*/ 874713 w 909196"/>
              <a:gd name="connsiteY11" fmla="*/ 176829 h 1237280"/>
              <a:gd name="connsiteX12" fmla="*/ 895350 w 909196"/>
              <a:gd name="connsiteY12" fmla="*/ 250648 h 1237280"/>
              <a:gd name="connsiteX13" fmla="*/ 904082 w 909196"/>
              <a:gd name="connsiteY13" fmla="*/ 334787 h 1237280"/>
              <a:gd name="connsiteX14" fmla="*/ 908844 w 909196"/>
              <a:gd name="connsiteY14" fmla="*/ 440355 h 1237280"/>
              <a:gd name="connsiteX15" fmla="*/ 908844 w 909196"/>
              <a:gd name="connsiteY15" fmla="*/ 1237280 h 1237280"/>
              <a:gd name="connsiteX0" fmla="*/ 0 w 909196"/>
              <a:gd name="connsiteY0" fmla="*/ 764205 h 1237280"/>
              <a:gd name="connsiteX1" fmla="*/ 159220 w 909196"/>
              <a:gd name="connsiteY1" fmla="*/ 443530 h 1237280"/>
              <a:gd name="connsiteX2" fmla="*/ 223514 w 909196"/>
              <a:gd name="connsiteY2" fmla="*/ 312561 h 1237280"/>
              <a:gd name="connsiteX3" fmla="*/ 314325 w 909196"/>
              <a:gd name="connsiteY3" fmla="*/ 179211 h 1237280"/>
              <a:gd name="connsiteX4" fmla="*/ 380207 w 909196"/>
              <a:gd name="connsiteY4" fmla="*/ 111743 h 1237280"/>
              <a:gd name="connsiteX5" fmla="*/ 453232 w 909196"/>
              <a:gd name="connsiteY5" fmla="*/ 56180 h 1237280"/>
              <a:gd name="connsiteX6" fmla="*/ 527844 w 909196"/>
              <a:gd name="connsiteY6" fmla="*/ 21255 h 1237280"/>
              <a:gd name="connsiteX7" fmla="*/ 597694 w 909196"/>
              <a:gd name="connsiteY7" fmla="*/ 4586 h 1237280"/>
              <a:gd name="connsiteX8" fmla="*/ 677069 w 909196"/>
              <a:gd name="connsiteY8" fmla="*/ 2205 h 1237280"/>
              <a:gd name="connsiteX9" fmla="*/ 763587 w 909196"/>
              <a:gd name="connsiteY9" fmla="*/ 33162 h 1237280"/>
              <a:gd name="connsiteX10" fmla="*/ 831057 w 909196"/>
              <a:gd name="connsiteY10" fmla="*/ 99836 h 1237280"/>
              <a:gd name="connsiteX11" fmla="*/ 872332 w 909196"/>
              <a:gd name="connsiteY11" fmla="*/ 179210 h 1237280"/>
              <a:gd name="connsiteX12" fmla="*/ 895350 w 909196"/>
              <a:gd name="connsiteY12" fmla="*/ 250648 h 1237280"/>
              <a:gd name="connsiteX13" fmla="*/ 904082 w 909196"/>
              <a:gd name="connsiteY13" fmla="*/ 334787 h 1237280"/>
              <a:gd name="connsiteX14" fmla="*/ 908844 w 909196"/>
              <a:gd name="connsiteY14" fmla="*/ 440355 h 1237280"/>
              <a:gd name="connsiteX15" fmla="*/ 908844 w 909196"/>
              <a:gd name="connsiteY15" fmla="*/ 1237280 h 1237280"/>
              <a:gd name="connsiteX0" fmla="*/ 0 w 909196"/>
              <a:gd name="connsiteY0" fmla="*/ 764205 h 1237280"/>
              <a:gd name="connsiteX1" fmla="*/ 159220 w 909196"/>
              <a:gd name="connsiteY1" fmla="*/ 443530 h 1237280"/>
              <a:gd name="connsiteX2" fmla="*/ 223514 w 909196"/>
              <a:gd name="connsiteY2" fmla="*/ 312561 h 1237280"/>
              <a:gd name="connsiteX3" fmla="*/ 314325 w 909196"/>
              <a:gd name="connsiteY3" fmla="*/ 179211 h 1237280"/>
              <a:gd name="connsiteX4" fmla="*/ 380207 w 909196"/>
              <a:gd name="connsiteY4" fmla="*/ 111743 h 1237280"/>
              <a:gd name="connsiteX5" fmla="*/ 453232 w 909196"/>
              <a:gd name="connsiteY5" fmla="*/ 56180 h 1237280"/>
              <a:gd name="connsiteX6" fmla="*/ 527844 w 909196"/>
              <a:gd name="connsiteY6" fmla="*/ 21255 h 1237280"/>
              <a:gd name="connsiteX7" fmla="*/ 597694 w 909196"/>
              <a:gd name="connsiteY7" fmla="*/ 4586 h 1237280"/>
              <a:gd name="connsiteX8" fmla="*/ 677069 w 909196"/>
              <a:gd name="connsiteY8" fmla="*/ 2205 h 1237280"/>
              <a:gd name="connsiteX9" fmla="*/ 763587 w 909196"/>
              <a:gd name="connsiteY9" fmla="*/ 33162 h 1237280"/>
              <a:gd name="connsiteX10" fmla="*/ 831057 w 909196"/>
              <a:gd name="connsiteY10" fmla="*/ 99836 h 1237280"/>
              <a:gd name="connsiteX11" fmla="*/ 872332 w 909196"/>
              <a:gd name="connsiteY11" fmla="*/ 179210 h 1237280"/>
              <a:gd name="connsiteX12" fmla="*/ 895350 w 909196"/>
              <a:gd name="connsiteY12" fmla="*/ 260173 h 1237280"/>
              <a:gd name="connsiteX13" fmla="*/ 904082 w 909196"/>
              <a:gd name="connsiteY13" fmla="*/ 334787 h 1237280"/>
              <a:gd name="connsiteX14" fmla="*/ 908844 w 909196"/>
              <a:gd name="connsiteY14" fmla="*/ 440355 h 1237280"/>
              <a:gd name="connsiteX15" fmla="*/ 908844 w 909196"/>
              <a:gd name="connsiteY15" fmla="*/ 1237280 h 1237280"/>
              <a:gd name="connsiteX0" fmla="*/ 0 w 909020"/>
              <a:gd name="connsiteY0" fmla="*/ 764205 h 1237280"/>
              <a:gd name="connsiteX1" fmla="*/ 159220 w 909020"/>
              <a:gd name="connsiteY1" fmla="*/ 443530 h 1237280"/>
              <a:gd name="connsiteX2" fmla="*/ 223514 w 909020"/>
              <a:gd name="connsiteY2" fmla="*/ 312561 h 1237280"/>
              <a:gd name="connsiteX3" fmla="*/ 314325 w 909020"/>
              <a:gd name="connsiteY3" fmla="*/ 179211 h 1237280"/>
              <a:gd name="connsiteX4" fmla="*/ 380207 w 909020"/>
              <a:gd name="connsiteY4" fmla="*/ 111743 h 1237280"/>
              <a:gd name="connsiteX5" fmla="*/ 453232 w 909020"/>
              <a:gd name="connsiteY5" fmla="*/ 56180 h 1237280"/>
              <a:gd name="connsiteX6" fmla="*/ 527844 w 909020"/>
              <a:gd name="connsiteY6" fmla="*/ 21255 h 1237280"/>
              <a:gd name="connsiteX7" fmla="*/ 597694 w 909020"/>
              <a:gd name="connsiteY7" fmla="*/ 4586 h 1237280"/>
              <a:gd name="connsiteX8" fmla="*/ 677069 w 909020"/>
              <a:gd name="connsiteY8" fmla="*/ 2205 h 1237280"/>
              <a:gd name="connsiteX9" fmla="*/ 763587 w 909020"/>
              <a:gd name="connsiteY9" fmla="*/ 33162 h 1237280"/>
              <a:gd name="connsiteX10" fmla="*/ 831057 w 909020"/>
              <a:gd name="connsiteY10" fmla="*/ 99836 h 1237280"/>
              <a:gd name="connsiteX11" fmla="*/ 872332 w 909020"/>
              <a:gd name="connsiteY11" fmla="*/ 179210 h 1237280"/>
              <a:gd name="connsiteX12" fmla="*/ 895350 w 909020"/>
              <a:gd name="connsiteY12" fmla="*/ 260173 h 1237280"/>
              <a:gd name="connsiteX13" fmla="*/ 906463 w 909020"/>
              <a:gd name="connsiteY13" fmla="*/ 346693 h 1237280"/>
              <a:gd name="connsiteX14" fmla="*/ 908844 w 909020"/>
              <a:gd name="connsiteY14" fmla="*/ 440355 h 1237280"/>
              <a:gd name="connsiteX15" fmla="*/ 908844 w 909020"/>
              <a:gd name="connsiteY15" fmla="*/ 1237280 h 1237280"/>
              <a:gd name="connsiteX0" fmla="*/ 0 w 908844"/>
              <a:gd name="connsiteY0" fmla="*/ 764205 h 1237280"/>
              <a:gd name="connsiteX1" fmla="*/ 159220 w 908844"/>
              <a:gd name="connsiteY1" fmla="*/ 443530 h 1237280"/>
              <a:gd name="connsiteX2" fmla="*/ 223514 w 908844"/>
              <a:gd name="connsiteY2" fmla="*/ 312561 h 1237280"/>
              <a:gd name="connsiteX3" fmla="*/ 314325 w 908844"/>
              <a:gd name="connsiteY3" fmla="*/ 179211 h 1237280"/>
              <a:gd name="connsiteX4" fmla="*/ 380207 w 908844"/>
              <a:gd name="connsiteY4" fmla="*/ 111743 h 1237280"/>
              <a:gd name="connsiteX5" fmla="*/ 453232 w 908844"/>
              <a:gd name="connsiteY5" fmla="*/ 56180 h 1237280"/>
              <a:gd name="connsiteX6" fmla="*/ 527844 w 908844"/>
              <a:gd name="connsiteY6" fmla="*/ 21255 h 1237280"/>
              <a:gd name="connsiteX7" fmla="*/ 597694 w 908844"/>
              <a:gd name="connsiteY7" fmla="*/ 4586 h 1237280"/>
              <a:gd name="connsiteX8" fmla="*/ 677069 w 908844"/>
              <a:gd name="connsiteY8" fmla="*/ 2205 h 1237280"/>
              <a:gd name="connsiteX9" fmla="*/ 763587 w 908844"/>
              <a:gd name="connsiteY9" fmla="*/ 33162 h 1237280"/>
              <a:gd name="connsiteX10" fmla="*/ 831057 w 908844"/>
              <a:gd name="connsiteY10" fmla="*/ 99836 h 1237280"/>
              <a:gd name="connsiteX11" fmla="*/ 872332 w 908844"/>
              <a:gd name="connsiteY11" fmla="*/ 179210 h 1237280"/>
              <a:gd name="connsiteX12" fmla="*/ 895350 w 908844"/>
              <a:gd name="connsiteY12" fmla="*/ 260173 h 1237280"/>
              <a:gd name="connsiteX13" fmla="*/ 906463 w 908844"/>
              <a:gd name="connsiteY13" fmla="*/ 346693 h 1237280"/>
              <a:gd name="connsiteX14" fmla="*/ 906462 w 908844"/>
              <a:gd name="connsiteY14" fmla="*/ 449880 h 1237280"/>
              <a:gd name="connsiteX15" fmla="*/ 908844 w 908844"/>
              <a:gd name="connsiteY15" fmla="*/ 1237280 h 1237280"/>
              <a:gd name="connsiteX0" fmla="*/ 0 w 908844"/>
              <a:gd name="connsiteY0" fmla="*/ 764205 h 1237280"/>
              <a:gd name="connsiteX1" fmla="*/ 159220 w 908844"/>
              <a:gd name="connsiteY1" fmla="*/ 443530 h 1237280"/>
              <a:gd name="connsiteX2" fmla="*/ 223514 w 908844"/>
              <a:gd name="connsiteY2" fmla="*/ 312561 h 1237280"/>
              <a:gd name="connsiteX3" fmla="*/ 314325 w 908844"/>
              <a:gd name="connsiteY3" fmla="*/ 179211 h 1237280"/>
              <a:gd name="connsiteX4" fmla="*/ 380207 w 908844"/>
              <a:gd name="connsiteY4" fmla="*/ 111743 h 1237280"/>
              <a:gd name="connsiteX5" fmla="*/ 453232 w 908844"/>
              <a:gd name="connsiteY5" fmla="*/ 56180 h 1237280"/>
              <a:gd name="connsiteX6" fmla="*/ 527844 w 908844"/>
              <a:gd name="connsiteY6" fmla="*/ 21255 h 1237280"/>
              <a:gd name="connsiteX7" fmla="*/ 597694 w 908844"/>
              <a:gd name="connsiteY7" fmla="*/ 4586 h 1237280"/>
              <a:gd name="connsiteX8" fmla="*/ 677069 w 908844"/>
              <a:gd name="connsiteY8" fmla="*/ 2205 h 1237280"/>
              <a:gd name="connsiteX9" fmla="*/ 763587 w 908844"/>
              <a:gd name="connsiteY9" fmla="*/ 33162 h 1237280"/>
              <a:gd name="connsiteX10" fmla="*/ 831057 w 908844"/>
              <a:gd name="connsiteY10" fmla="*/ 99836 h 1237280"/>
              <a:gd name="connsiteX11" fmla="*/ 872332 w 908844"/>
              <a:gd name="connsiteY11" fmla="*/ 179210 h 1237280"/>
              <a:gd name="connsiteX12" fmla="*/ 895350 w 908844"/>
              <a:gd name="connsiteY12" fmla="*/ 260173 h 1237280"/>
              <a:gd name="connsiteX13" fmla="*/ 904082 w 908844"/>
              <a:gd name="connsiteY13" fmla="*/ 351456 h 1237280"/>
              <a:gd name="connsiteX14" fmla="*/ 906462 w 908844"/>
              <a:gd name="connsiteY14" fmla="*/ 449880 h 1237280"/>
              <a:gd name="connsiteX15" fmla="*/ 908844 w 908844"/>
              <a:gd name="connsiteY15" fmla="*/ 1237280 h 1237280"/>
              <a:gd name="connsiteX0" fmla="*/ 0 w 908844"/>
              <a:gd name="connsiteY0" fmla="*/ 764205 h 1237280"/>
              <a:gd name="connsiteX1" fmla="*/ 159220 w 908844"/>
              <a:gd name="connsiteY1" fmla="*/ 443530 h 1237280"/>
              <a:gd name="connsiteX2" fmla="*/ 223514 w 908844"/>
              <a:gd name="connsiteY2" fmla="*/ 312561 h 1237280"/>
              <a:gd name="connsiteX3" fmla="*/ 314325 w 908844"/>
              <a:gd name="connsiteY3" fmla="*/ 179211 h 1237280"/>
              <a:gd name="connsiteX4" fmla="*/ 380207 w 908844"/>
              <a:gd name="connsiteY4" fmla="*/ 111743 h 1237280"/>
              <a:gd name="connsiteX5" fmla="*/ 453232 w 908844"/>
              <a:gd name="connsiteY5" fmla="*/ 56180 h 1237280"/>
              <a:gd name="connsiteX6" fmla="*/ 527844 w 908844"/>
              <a:gd name="connsiteY6" fmla="*/ 21255 h 1237280"/>
              <a:gd name="connsiteX7" fmla="*/ 597694 w 908844"/>
              <a:gd name="connsiteY7" fmla="*/ 4586 h 1237280"/>
              <a:gd name="connsiteX8" fmla="*/ 677069 w 908844"/>
              <a:gd name="connsiteY8" fmla="*/ 2205 h 1237280"/>
              <a:gd name="connsiteX9" fmla="*/ 763587 w 908844"/>
              <a:gd name="connsiteY9" fmla="*/ 33162 h 1237280"/>
              <a:gd name="connsiteX10" fmla="*/ 831057 w 908844"/>
              <a:gd name="connsiteY10" fmla="*/ 99836 h 1237280"/>
              <a:gd name="connsiteX11" fmla="*/ 872332 w 908844"/>
              <a:gd name="connsiteY11" fmla="*/ 179210 h 1237280"/>
              <a:gd name="connsiteX12" fmla="*/ 895350 w 908844"/>
              <a:gd name="connsiteY12" fmla="*/ 257792 h 1237280"/>
              <a:gd name="connsiteX13" fmla="*/ 904082 w 908844"/>
              <a:gd name="connsiteY13" fmla="*/ 351456 h 1237280"/>
              <a:gd name="connsiteX14" fmla="*/ 906462 w 908844"/>
              <a:gd name="connsiteY14" fmla="*/ 449880 h 1237280"/>
              <a:gd name="connsiteX15" fmla="*/ 908844 w 908844"/>
              <a:gd name="connsiteY15" fmla="*/ 1237280 h 1237280"/>
              <a:gd name="connsiteX0" fmla="*/ 0 w 908844"/>
              <a:gd name="connsiteY0" fmla="*/ 764205 h 1237280"/>
              <a:gd name="connsiteX1" fmla="*/ 159220 w 908844"/>
              <a:gd name="connsiteY1" fmla="*/ 443530 h 1237280"/>
              <a:gd name="connsiteX2" fmla="*/ 223514 w 908844"/>
              <a:gd name="connsiteY2" fmla="*/ 312561 h 1237280"/>
              <a:gd name="connsiteX3" fmla="*/ 314325 w 908844"/>
              <a:gd name="connsiteY3" fmla="*/ 179211 h 1237280"/>
              <a:gd name="connsiteX4" fmla="*/ 380207 w 908844"/>
              <a:gd name="connsiteY4" fmla="*/ 111743 h 1237280"/>
              <a:gd name="connsiteX5" fmla="*/ 453232 w 908844"/>
              <a:gd name="connsiteY5" fmla="*/ 56180 h 1237280"/>
              <a:gd name="connsiteX6" fmla="*/ 527844 w 908844"/>
              <a:gd name="connsiteY6" fmla="*/ 21255 h 1237280"/>
              <a:gd name="connsiteX7" fmla="*/ 597694 w 908844"/>
              <a:gd name="connsiteY7" fmla="*/ 4586 h 1237280"/>
              <a:gd name="connsiteX8" fmla="*/ 677069 w 908844"/>
              <a:gd name="connsiteY8" fmla="*/ 2205 h 1237280"/>
              <a:gd name="connsiteX9" fmla="*/ 763587 w 908844"/>
              <a:gd name="connsiteY9" fmla="*/ 33162 h 1237280"/>
              <a:gd name="connsiteX10" fmla="*/ 831057 w 908844"/>
              <a:gd name="connsiteY10" fmla="*/ 99836 h 1237280"/>
              <a:gd name="connsiteX11" fmla="*/ 872332 w 908844"/>
              <a:gd name="connsiteY11" fmla="*/ 179210 h 1237280"/>
              <a:gd name="connsiteX12" fmla="*/ 892969 w 908844"/>
              <a:gd name="connsiteY12" fmla="*/ 260174 h 1237280"/>
              <a:gd name="connsiteX13" fmla="*/ 904082 w 908844"/>
              <a:gd name="connsiteY13" fmla="*/ 351456 h 1237280"/>
              <a:gd name="connsiteX14" fmla="*/ 906462 w 908844"/>
              <a:gd name="connsiteY14" fmla="*/ 449880 h 1237280"/>
              <a:gd name="connsiteX15" fmla="*/ 908844 w 908844"/>
              <a:gd name="connsiteY15" fmla="*/ 1237280 h 1237280"/>
              <a:gd name="connsiteX0" fmla="*/ 0 w 908844"/>
              <a:gd name="connsiteY0" fmla="*/ 764205 h 1237280"/>
              <a:gd name="connsiteX1" fmla="*/ 159220 w 908844"/>
              <a:gd name="connsiteY1" fmla="*/ 443530 h 1237280"/>
              <a:gd name="connsiteX2" fmla="*/ 228276 w 908844"/>
              <a:gd name="connsiteY2" fmla="*/ 317324 h 1237280"/>
              <a:gd name="connsiteX3" fmla="*/ 314325 w 908844"/>
              <a:gd name="connsiteY3" fmla="*/ 179211 h 1237280"/>
              <a:gd name="connsiteX4" fmla="*/ 380207 w 908844"/>
              <a:gd name="connsiteY4" fmla="*/ 111743 h 1237280"/>
              <a:gd name="connsiteX5" fmla="*/ 453232 w 908844"/>
              <a:gd name="connsiteY5" fmla="*/ 56180 h 1237280"/>
              <a:gd name="connsiteX6" fmla="*/ 527844 w 908844"/>
              <a:gd name="connsiteY6" fmla="*/ 21255 h 1237280"/>
              <a:gd name="connsiteX7" fmla="*/ 597694 w 908844"/>
              <a:gd name="connsiteY7" fmla="*/ 4586 h 1237280"/>
              <a:gd name="connsiteX8" fmla="*/ 677069 w 908844"/>
              <a:gd name="connsiteY8" fmla="*/ 2205 h 1237280"/>
              <a:gd name="connsiteX9" fmla="*/ 763587 w 908844"/>
              <a:gd name="connsiteY9" fmla="*/ 33162 h 1237280"/>
              <a:gd name="connsiteX10" fmla="*/ 831057 w 908844"/>
              <a:gd name="connsiteY10" fmla="*/ 99836 h 1237280"/>
              <a:gd name="connsiteX11" fmla="*/ 872332 w 908844"/>
              <a:gd name="connsiteY11" fmla="*/ 179210 h 1237280"/>
              <a:gd name="connsiteX12" fmla="*/ 892969 w 908844"/>
              <a:gd name="connsiteY12" fmla="*/ 260174 h 1237280"/>
              <a:gd name="connsiteX13" fmla="*/ 904082 w 908844"/>
              <a:gd name="connsiteY13" fmla="*/ 351456 h 1237280"/>
              <a:gd name="connsiteX14" fmla="*/ 906462 w 908844"/>
              <a:gd name="connsiteY14" fmla="*/ 449880 h 1237280"/>
              <a:gd name="connsiteX15" fmla="*/ 908844 w 908844"/>
              <a:gd name="connsiteY15" fmla="*/ 1237280 h 1237280"/>
              <a:gd name="connsiteX0" fmla="*/ 0 w 908844"/>
              <a:gd name="connsiteY0" fmla="*/ 764205 h 1237280"/>
              <a:gd name="connsiteX1" fmla="*/ 159220 w 908844"/>
              <a:gd name="connsiteY1" fmla="*/ 443530 h 1237280"/>
              <a:gd name="connsiteX2" fmla="*/ 228276 w 908844"/>
              <a:gd name="connsiteY2" fmla="*/ 310180 h 1237280"/>
              <a:gd name="connsiteX3" fmla="*/ 314325 w 908844"/>
              <a:gd name="connsiteY3" fmla="*/ 179211 h 1237280"/>
              <a:gd name="connsiteX4" fmla="*/ 380207 w 908844"/>
              <a:gd name="connsiteY4" fmla="*/ 111743 h 1237280"/>
              <a:gd name="connsiteX5" fmla="*/ 453232 w 908844"/>
              <a:gd name="connsiteY5" fmla="*/ 56180 h 1237280"/>
              <a:gd name="connsiteX6" fmla="*/ 527844 w 908844"/>
              <a:gd name="connsiteY6" fmla="*/ 21255 h 1237280"/>
              <a:gd name="connsiteX7" fmla="*/ 597694 w 908844"/>
              <a:gd name="connsiteY7" fmla="*/ 4586 h 1237280"/>
              <a:gd name="connsiteX8" fmla="*/ 677069 w 908844"/>
              <a:gd name="connsiteY8" fmla="*/ 2205 h 1237280"/>
              <a:gd name="connsiteX9" fmla="*/ 763587 w 908844"/>
              <a:gd name="connsiteY9" fmla="*/ 33162 h 1237280"/>
              <a:gd name="connsiteX10" fmla="*/ 831057 w 908844"/>
              <a:gd name="connsiteY10" fmla="*/ 99836 h 1237280"/>
              <a:gd name="connsiteX11" fmla="*/ 872332 w 908844"/>
              <a:gd name="connsiteY11" fmla="*/ 179210 h 1237280"/>
              <a:gd name="connsiteX12" fmla="*/ 892969 w 908844"/>
              <a:gd name="connsiteY12" fmla="*/ 260174 h 1237280"/>
              <a:gd name="connsiteX13" fmla="*/ 904082 w 908844"/>
              <a:gd name="connsiteY13" fmla="*/ 351456 h 1237280"/>
              <a:gd name="connsiteX14" fmla="*/ 906462 w 908844"/>
              <a:gd name="connsiteY14" fmla="*/ 449880 h 1237280"/>
              <a:gd name="connsiteX15" fmla="*/ 908844 w 908844"/>
              <a:gd name="connsiteY15" fmla="*/ 1237280 h 1237280"/>
              <a:gd name="connsiteX0" fmla="*/ 0 w 904081"/>
              <a:gd name="connsiteY0" fmla="*/ 790399 h 1237280"/>
              <a:gd name="connsiteX1" fmla="*/ 154457 w 904081"/>
              <a:gd name="connsiteY1" fmla="*/ 443530 h 1237280"/>
              <a:gd name="connsiteX2" fmla="*/ 223513 w 904081"/>
              <a:gd name="connsiteY2" fmla="*/ 310180 h 1237280"/>
              <a:gd name="connsiteX3" fmla="*/ 309562 w 904081"/>
              <a:gd name="connsiteY3" fmla="*/ 179211 h 1237280"/>
              <a:gd name="connsiteX4" fmla="*/ 375444 w 904081"/>
              <a:gd name="connsiteY4" fmla="*/ 111743 h 1237280"/>
              <a:gd name="connsiteX5" fmla="*/ 448469 w 904081"/>
              <a:gd name="connsiteY5" fmla="*/ 56180 h 1237280"/>
              <a:gd name="connsiteX6" fmla="*/ 523081 w 904081"/>
              <a:gd name="connsiteY6" fmla="*/ 21255 h 1237280"/>
              <a:gd name="connsiteX7" fmla="*/ 592931 w 904081"/>
              <a:gd name="connsiteY7" fmla="*/ 4586 h 1237280"/>
              <a:gd name="connsiteX8" fmla="*/ 672306 w 904081"/>
              <a:gd name="connsiteY8" fmla="*/ 2205 h 1237280"/>
              <a:gd name="connsiteX9" fmla="*/ 758824 w 904081"/>
              <a:gd name="connsiteY9" fmla="*/ 33162 h 1237280"/>
              <a:gd name="connsiteX10" fmla="*/ 826294 w 904081"/>
              <a:gd name="connsiteY10" fmla="*/ 99836 h 1237280"/>
              <a:gd name="connsiteX11" fmla="*/ 867569 w 904081"/>
              <a:gd name="connsiteY11" fmla="*/ 179210 h 1237280"/>
              <a:gd name="connsiteX12" fmla="*/ 888206 w 904081"/>
              <a:gd name="connsiteY12" fmla="*/ 260174 h 1237280"/>
              <a:gd name="connsiteX13" fmla="*/ 899319 w 904081"/>
              <a:gd name="connsiteY13" fmla="*/ 351456 h 1237280"/>
              <a:gd name="connsiteX14" fmla="*/ 901699 w 904081"/>
              <a:gd name="connsiteY14" fmla="*/ 449880 h 1237280"/>
              <a:gd name="connsiteX15" fmla="*/ 904081 w 904081"/>
              <a:gd name="connsiteY15" fmla="*/ 1237280 h 1237280"/>
              <a:gd name="connsiteX0" fmla="*/ 0 w 904081"/>
              <a:gd name="connsiteY0" fmla="*/ 811830 h 1237280"/>
              <a:gd name="connsiteX1" fmla="*/ 154457 w 904081"/>
              <a:gd name="connsiteY1" fmla="*/ 443530 h 1237280"/>
              <a:gd name="connsiteX2" fmla="*/ 223513 w 904081"/>
              <a:gd name="connsiteY2" fmla="*/ 310180 h 1237280"/>
              <a:gd name="connsiteX3" fmla="*/ 309562 w 904081"/>
              <a:gd name="connsiteY3" fmla="*/ 179211 h 1237280"/>
              <a:gd name="connsiteX4" fmla="*/ 375444 w 904081"/>
              <a:gd name="connsiteY4" fmla="*/ 111743 h 1237280"/>
              <a:gd name="connsiteX5" fmla="*/ 448469 w 904081"/>
              <a:gd name="connsiteY5" fmla="*/ 56180 h 1237280"/>
              <a:gd name="connsiteX6" fmla="*/ 523081 w 904081"/>
              <a:gd name="connsiteY6" fmla="*/ 21255 h 1237280"/>
              <a:gd name="connsiteX7" fmla="*/ 592931 w 904081"/>
              <a:gd name="connsiteY7" fmla="*/ 4586 h 1237280"/>
              <a:gd name="connsiteX8" fmla="*/ 672306 w 904081"/>
              <a:gd name="connsiteY8" fmla="*/ 2205 h 1237280"/>
              <a:gd name="connsiteX9" fmla="*/ 758824 w 904081"/>
              <a:gd name="connsiteY9" fmla="*/ 33162 h 1237280"/>
              <a:gd name="connsiteX10" fmla="*/ 826294 w 904081"/>
              <a:gd name="connsiteY10" fmla="*/ 99836 h 1237280"/>
              <a:gd name="connsiteX11" fmla="*/ 867569 w 904081"/>
              <a:gd name="connsiteY11" fmla="*/ 179210 h 1237280"/>
              <a:gd name="connsiteX12" fmla="*/ 888206 w 904081"/>
              <a:gd name="connsiteY12" fmla="*/ 260174 h 1237280"/>
              <a:gd name="connsiteX13" fmla="*/ 899319 w 904081"/>
              <a:gd name="connsiteY13" fmla="*/ 351456 h 1237280"/>
              <a:gd name="connsiteX14" fmla="*/ 901699 w 904081"/>
              <a:gd name="connsiteY14" fmla="*/ 449880 h 1237280"/>
              <a:gd name="connsiteX15" fmla="*/ 904081 w 904081"/>
              <a:gd name="connsiteY15" fmla="*/ 1237280 h 1237280"/>
              <a:gd name="connsiteX0" fmla="*/ 0 w 904081"/>
              <a:gd name="connsiteY0" fmla="*/ 811830 h 1237280"/>
              <a:gd name="connsiteX1" fmla="*/ 154457 w 904081"/>
              <a:gd name="connsiteY1" fmla="*/ 443530 h 1237280"/>
              <a:gd name="connsiteX2" fmla="*/ 223513 w 904081"/>
              <a:gd name="connsiteY2" fmla="*/ 310180 h 1237280"/>
              <a:gd name="connsiteX3" fmla="*/ 309562 w 904081"/>
              <a:gd name="connsiteY3" fmla="*/ 179211 h 1237280"/>
              <a:gd name="connsiteX4" fmla="*/ 375444 w 904081"/>
              <a:gd name="connsiteY4" fmla="*/ 111743 h 1237280"/>
              <a:gd name="connsiteX5" fmla="*/ 448469 w 904081"/>
              <a:gd name="connsiteY5" fmla="*/ 56180 h 1237280"/>
              <a:gd name="connsiteX6" fmla="*/ 523081 w 904081"/>
              <a:gd name="connsiteY6" fmla="*/ 21255 h 1237280"/>
              <a:gd name="connsiteX7" fmla="*/ 592931 w 904081"/>
              <a:gd name="connsiteY7" fmla="*/ 4586 h 1237280"/>
              <a:gd name="connsiteX8" fmla="*/ 672306 w 904081"/>
              <a:gd name="connsiteY8" fmla="*/ 2205 h 1237280"/>
              <a:gd name="connsiteX9" fmla="*/ 758824 w 904081"/>
              <a:gd name="connsiteY9" fmla="*/ 33162 h 1237280"/>
              <a:gd name="connsiteX10" fmla="*/ 826294 w 904081"/>
              <a:gd name="connsiteY10" fmla="*/ 99836 h 1237280"/>
              <a:gd name="connsiteX11" fmla="*/ 867569 w 904081"/>
              <a:gd name="connsiteY11" fmla="*/ 179210 h 1237280"/>
              <a:gd name="connsiteX12" fmla="*/ 888206 w 904081"/>
              <a:gd name="connsiteY12" fmla="*/ 260174 h 1237280"/>
              <a:gd name="connsiteX13" fmla="*/ 899319 w 904081"/>
              <a:gd name="connsiteY13" fmla="*/ 351456 h 1237280"/>
              <a:gd name="connsiteX14" fmla="*/ 901699 w 904081"/>
              <a:gd name="connsiteY14" fmla="*/ 449880 h 1237280"/>
              <a:gd name="connsiteX15" fmla="*/ 904081 w 904081"/>
              <a:gd name="connsiteY15" fmla="*/ 1237280 h 1237280"/>
              <a:gd name="connsiteX0" fmla="*/ 0 w 904081"/>
              <a:gd name="connsiteY0" fmla="*/ 835642 h 1237280"/>
              <a:gd name="connsiteX1" fmla="*/ 154457 w 904081"/>
              <a:gd name="connsiteY1" fmla="*/ 443530 h 1237280"/>
              <a:gd name="connsiteX2" fmla="*/ 223513 w 904081"/>
              <a:gd name="connsiteY2" fmla="*/ 310180 h 1237280"/>
              <a:gd name="connsiteX3" fmla="*/ 309562 w 904081"/>
              <a:gd name="connsiteY3" fmla="*/ 179211 h 1237280"/>
              <a:gd name="connsiteX4" fmla="*/ 375444 w 904081"/>
              <a:gd name="connsiteY4" fmla="*/ 111743 h 1237280"/>
              <a:gd name="connsiteX5" fmla="*/ 448469 w 904081"/>
              <a:gd name="connsiteY5" fmla="*/ 56180 h 1237280"/>
              <a:gd name="connsiteX6" fmla="*/ 523081 w 904081"/>
              <a:gd name="connsiteY6" fmla="*/ 21255 h 1237280"/>
              <a:gd name="connsiteX7" fmla="*/ 592931 w 904081"/>
              <a:gd name="connsiteY7" fmla="*/ 4586 h 1237280"/>
              <a:gd name="connsiteX8" fmla="*/ 672306 w 904081"/>
              <a:gd name="connsiteY8" fmla="*/ 2205 h 1237280"/>
              <a:gd name="connsiteX9" fmla="*/ 758824 w 904081"/>
              <a:gd name="connsiteY9" fmla="*/ 33162 h 1237280"/>
              <a:gd name="connsiteX10" fmla="*/ 826294 w 904081"/>
              <a:gd name="connsiteY10" fmla="*/ 99836 h 1237280"/>
              <a:gd name="connsiteX11" fmla="*/ 867569 w 904081"/>
              <a:gd name="connsiteY11" fmla="*/ 179210 h 1237280"/>
              <a:gd name="connsiteX12" fmla="*/ 888206 w 904081"/>
              <a:gd name="connsiteY12" fmla="*/ 260174 h 1237280"/>
              <a:gd name="connsiteX13" fmla="*/ 899319 w 904081"/>
              <a:gd name="connsiteY13" fmla="*/ 351456 h 1237280"/>
              <a:gd name="connsiteX14" fmla="*/ 901699 w 904081"/>
              <a:gd name="connsiteY14" fmla="*/ 449880 h 1237280"/>
              <a:gd name="connsiteX15" fmla="*/ 904081 w 904081"/>
              <a:gd name="connsiteY15" fmla="*/ 1237280 h 1237280"/>
              <a:gd name="connsiteX0" fmla="*/ 0 w 911225"/>
              <a:gd name="connsiteY0" fmla="*/ 847548 h 1237280"/>
              <a:gd name="connsiteX1" fmla="*/ 161601 w 911225"/>
              <a:gd name="connsiteY1" fmla="*/ 443530 h 1237280"/>
              <a:gd name="connsiteX2" fmla="*/ 230657 w 911225"/>
              <a:gd name="connsiteY2" fmla="*/ 310180 h 1237280"/>
              <a:gd name="connsiteX3" fmla="*/ 316706 w 911225"/>
              <a:gd name="connsiteY3" fmla="*/ 179211 h 1237280"/>
              <a:gd name="connsiteX4" fmla="*/ 382588 w 911225"/>
              <a:gd name="connsiteY4" fmla="*/ 111743 h 1237280"/>
              <a:gd name="connsiteX5" fmla="*/ 455613 w 911225"/>
              <a:gd name="connsiteY5" fmla="*/ 56180 h 1237280"/>
              <a:gd name="connsiteX6" fmla="*/ 530225 w 911225"/>
              <a:gd name="connsiteY6" fmla="*/ 21255 h 1237280"/>
              <a:gd name="connsiteX7" fmla="*/ 600075 w 911225"/>
              <a:gd name="connsiteY7" fmla="*/ 4586 h 1237280"/>
              <a:gd name="connsiteX8" fmla="*/ 679450 w 911225"/>
              <a:gd name="connsiteY8" fmla="*/ 2205 h 1237280"/>
              <a:gd name="connsiteX9" fmla="*/ 765968 w 911225"/>
              <a:gd name="connsiteY9" fmla="*/ 33162 h 1237280"/>
              <a:gd name="connsiteX10" fmla="*/ 833438 w 911225"/>
              <a:gd name="connsiteY10" fmla="*/ 99836 h 1237280"/>
              <a:gd name="connsiteX11" fmla="*/ 874713 w 911225"/>
              <a:gd name="connsiteY11" fmla="*/ 179210 h 1237280"/>
              <a:gd name="connsiteX12" fmla="*/ 895350 w 911225"/>
              <a:gd name="connsiteY12" fmla="*/ 260174 h 1237280"/>
              <a:gd name="connsiteX13" fmla="*/ 906463 w 911225"/>
              <a:gd name="connsiteY13" fmla="*/ 351456 h 1237280"/>
              <a:gd name="connsiteX14" fmla="*/ 908843 w 911225"/>
              <a:gd name="connsiteY14" fmla="*/ 449880 h 1237280"/>
              <a:gd name="connsiteX15" fmla="*/ 911225 w 911225"/>
              <a:gd name="connsiteY15" fmla="*/ 1237280 h 1237280"/>
              <a:gd name="connsiteX0" fmla="*/ 0 w 911225"/>
              <a:gd name="connsiteY0" fmla="*/ 847548 h 1237280"/>
              <a:gd name="connsiteX1" fmla="*/ 161601 w 911225"/>
              <a:gd name="connsiteY1" fmla="*/ 443530 h 1237280"/>
              <a:gd name="connsiteX2" fmla="*/ 230657 w 911225"/>
              <a:gd name="connsiteY2" fmla="*/ 310180 h 1237280"/>
              <a:gd name="connsiteX3" fmla="*/ 316706 w 911225"/>
              <a:gd name="connsiteY3" fmla="*/ 179211 h 1237280"/>
              <a:gd name="connsiteX4" fmla="*/ 384970 w 911225"/>
              <a:gd name="connsiteY4" fmla="*/ 106980 h 1237280"/>
              <a:gd name="connsiteX5" fmla="*/ 455613 w 911225"/>
              <a:gd name="connsiteY5" fmla="*/ 56180 h 1237280"/>
              <a:gd name="connsiteX6" fmla="*/ 530225 w 911225"/>
              <a:gd name="connsiteY6" fmla="*/ 21255 h 1237280"/>
              <a:gd name="connsiteX7" fmla="*/ 600075 w 911225"/>
              <a:gd name="connsiteY7" fmla="*/ 4586 h 1237280"/>
              <a:gd name="connsiteX8" fmla="*/ 679450 w 911225"/>
              <a:gd name="connsiteY8" fmla="*/ 2205 h 1237280"/>
              <a:gd name="connsiteX9" fmla="*/ 765968 w 911225"/>
              <a:gd name="connsiteY9" fmla="*/ 33162 h 1237280"/>
              <a:gd name="connsiteX10" fmla="*/ 833438 w 911225"/>
              <a:gd name="connsiteY10" fmla="*/ 99836 h 1237280"/>
              <a:gd name="connsiteX11" fmla="*/ 874713 w 911225"/>
              <a:gd name="connsiteY11" fmla="*/ 179210 h 1237280"/>
              <a:gd name="connsiteX12" fmla="*/ 895350 w 911225"/>
              <a:gd name="connsiteY12" fmla="*/ 260174 h 1237280"/>
              <a:gd name="connsiteX13" fmla="*/ 906463 w 911225"/>
              <a:gd name="connsiteY13" fmla="*/ 351456 h 1237280"/>
              <a:gd name="connsiteX14" fmla="*/ 908843 w 911225"/>
              <a:gd name="connsiteY14" fmla="*/ 449880 h 1237280"/>
              <a:gd name="connsiteX15" fmla="*/ 911225 w 911225"/>
              <a:gd name="connsiteY15" fmla="*/ 1237280 h 1237280"/>
              <a:gd name="connsiteX0" fmla="*/ 0 w 908843"/>
              <a:gd name="connsiteY0" fmla="*/ 847548 h 1237280"/>
              <a:gd name="connsiteX1" fmla="*/ 161601 w 908843"/>
              <a:gd name="connsiteY1" fmla="*/ 443530 h 1237280"/>
              <a:gd name="connsiteX2" fmla="*/ 230657 w 908843"/>
              <a:gd name="connsiteY2" fmla="*/ 310180 h 1237280"/>
              <a:gd name="connsiteX3" fmla="*/ 316706 w 908843"/>
              <a:gd name="connsiteY3" fmla="*/ 179211 h 1237280"/>
              <a:gd name="connsiteX4" fmla="*/ 384970 w 908843"/>
              <a:gd name="connsiteY4" fmla="*/ 106980 h 1237280"/>
              <a:gd name="connsiteX5" fmla="*/ 455613 w 908843"/>
              <a:gd name="connsiteY5" fmla="*/ 56180 h 1237280"/>
              <a:gd name="connsiteX6" fmla="*/ 530225 w 908843"/>
              <a:gd name="connsiteY6" fmla="*/ 21255 h 1237280"/>
              <a:gd name="connsiteX7" fmla="*/ 600075 w 908843"/>
              <a:gd name="connsiteY7" fmla="*/ 4586 h 1237280"/>
              <a:gd name="connsiteX8" fmla="*/ 679450 w 908843"/>
              <a:gd name="connsiteY8" fmla="*/ 2205 h 1237280"/>
              <a:gd name="connsiteX9" fmla="*/ 765968 w 908843"/>
              <a:gd name="connsiteY9" fmla="*/ 33162 h 1237280"/>
              <a:gd name="connsiteX10" fmla="*/ 833438 w 908843"/>
              <a:gd name="connsiteY10" fmla="*/ 99836 h 1237280"/>
              <a:gd name="connsiteX11" fmla="*/ 874713 w 908843"/>
              <a:gd name="connsiteY11" fmla="*/ 179210 h 1237280"/>
              <a:gd name="connsiteX12" fmla="*/ 895350 w 908843"/>
              <a:gd name="connsiteY12" fmla="*/ 260174 h 1237280"/>
              <a:gd name="connsiteX13" fmla="*/ 906463 w 908843"/>
              <a:gd name="connsiteY13" fmla="*/ 351456 h 1237280"/>
              <a:gd name="connsiteX14" fmla="*/ 908843 w 908843"/>
              <a:gd name="connsiteY14" fmla="*/ 449880 h 1237280"/>
              <a:gd name="connsiteX15" fmla="*/ 906463 w 908843"/>
              <a:gd name="connsiteY15" fmla="*/ 1237280 h 1237280"/>
              <a:gd name="connsiteX0" fmla="*/ 0 w 908843"/>
              <a:gd name="connsiteY0" fmla="*/ 848077 h 1237809"/>
              <a:gd name="connsiteX1" fmla="*/ 161601 w 908843"/>
              <a:gd name="connsiteY1" fmla="*/ 444059 h 1237809"/>
              <a:gd name="connsiteX2" fmla="*/ 230657 w 908843"/>
              <a:gd name="connsiteY2" fmla="*/ 310709 h 1237809"/>
              <a:gd name="connsiteX3" fmla="*/ 316706 w 908843"/>
              <a:gd name="connsiteY3" fmla="*/ 179740 h 1237809"/>
              <a:gd name="connsiteX4" fmla="*/ 384970 w 908843"/>
              <a:gd name="connsiteY4" fmla="*/ 107509 h 1237809"/>
              <a:gd name="connsiteX5" fmla="*/ 455613 w 908843"/>
              <a:gd name="connsiteY5" fmla="*/ 56709 h 1237809"/>
              <a:gd name="connsiteX6" fmla="*/ 530225 w 908843"/>
              <a:gd name="connsiteY6" fmla="*/ 21784 h 1237809"/>
              <a:gd name="connsiteX7" fmla="*/ 600075 w 908843"/>
              <a:gd name="connsiteY7" fmla="*/ 5115 h 1237809"/>
              <a:gd name="connsiteX8" fmla="*/ 679450 w 908843"/>
              <a:gd name="connsiteY8" fmla="*/ 2734 h 1237809"/>
              <a:gd name="connsiteX9" fmla="*/ 765968 w 908843"/>
              <a:gd name="connsiteY9" fmla="*/ 40835 h 1237809"/>
              <a:gd name="connsiteX10" fmla="*/ 833438 w 908843"/>
              <a:gd name="connsiteY10" fmla="*/ 100365 h 1237809"/>
              <a:gd name="connsiteX11" fmla="*/ 874713 w 908843"/>
              <a:gd name="connsiteY11" fmla="*/ 179739 h 1237809"/>
              <a:gd name="connsiteX12" fmla="*/ 895350 w 908843"/>
              <a:gd name="connsiteY12" fmla="*/ 260703 h 1237809"/>
              <a:gd name="connsiteX13" fmla="*/ 906463 w 908843"/>
              <a:gd name="connsiteY13" fmla="*/ 351985 h 1237809"/>
              <a:gd name="connsiteX14" fmla="*/ 908843 w 908843"/>
              <a:gd name="connsiteY14" fmla="*/ 450409 h 1237809"/>
              <a:gd name="connsiteX15" fmla="*/ 906463 w 908843"/>
              <a:gd name="connsiteY15" fmla="*/ 1237809 h 1237809"/>
              <a:gd name="connsiteX0" fmla="*/ 0 w 908843"/>
              <a:gd name="connsiteY0" fmla="*/ 843936 h 1233668"/>
              <a:gd name="connsiteX1" fmla="*/ 161601 w 908843"/>
              <a:gd name="connsiteY1" fmla="*/ 439918 h 1233668"/>
              <a:gd name="connsiteX2" fmla="*/ 230657 w 908843"/>
              <a:gd name="connsiteY2" fmla="*/ 306568 h 1233668"/>
              <a:gd name="connsiteX3" fmla="*/ 316706 w 908843"/>
              <a:gd name="connsiteY3" fmla="*/ 175599 h 1233668"/>
              <a:gd name="connsiteX4" fmla="*/ 384970 w 908843"/>
              <a:gd name="connsiteY4" fmla="*/ 103368 h 1233668"/>
              <a:gd name="connsiteX5" fmla="*/ 455613 w 908843"/>
              <a:gd name="connsiteY5" fmla="*/ 52568 h 1233668"/>
              <a:gd name="connsiteX6" fmla="*/ 530225 w 908843"/>
              <a:gd name="connsiteY6" fmla="*/ 17643 h 1233668"/>
              <a:gd name="connsiteX7" fmla="*/ 600075 w 908843"/>
              <a:gd name="connsiteY7" fmla="*/ 974 h 1233668"/>
              <a:gd name="connsiteX8" fmla="*/ 684213 w 908843"/>
              <a:gd name="connsiteY8" fmla="*/ 5736 h 1233668"/>
              <a:gd name="connsiteX9" fmla="*/ 765968 w 908843"/>
              <a:gd name="connsiteY9" fmla="*/ 36694 h 1233668"/>
              <a:gd name="connsiteX10" fmla="*/ 833438 w 908843"/>
              <a:gd name="connsiteY10" fmla="*/ 96224 h 1233668"/>
              <a:gd name="connsiteX11" fmla="*/ 874713 w 908843"/>
              <a:gd name="connsiteY11" fmla="*/ 175598 h 1233668"/>
              <a:gd name="connsiteX12" fmla="*/ 895350 w 908843"/>
              <a:gd name="connsiteY12" fmla="*/ 256562 h 1233668"/>
              <a:gd name="connsiteX13" fmla="*/ 906463 w 908843"/>
              <a:gd name="connsiteY13" fmla="*/ 347844 h 1233668"/>
              <a:gd name="connsiteX14" fmla="*/ 908843 w 908843"/>
              <a:gd name="connsiteY14" fmla="*/ 446268 h 1233668"/>
              <a:gd name="connsiteX15" fmla="*/ 906463 w 908843"/>
              <a:gd name="connsiteY15" fmla="*/ 1233668 h 1233668"/>
              <a:gd name="connsiteX0" fmla="*/ 0 w 908843"/>
              <a:gd name="connsiteY0" fmla="*/ 843936 h 1233668"/>
              <a:gd name="connsiteX1" fmla="*/ 161601 w 908843"/>
              <a:gd name="connsiteY1" fmla="*/ 439918 h 1233668"/>
              <a:gd name="connsiteX2" fmla="*/ 230657 w 908843"/>
              <a:gd name="connsiteY2" fmla="*/ 306568 h 1233668"/>
              <a:gd name="connsiteX3" fmla="*/ 316706 w 908843"/>
              <a:gd name="connsiteY3" fmla="*/ 175599 h 1233668"/>
              <a:gd name="connsiteX4" fmla="*/ 384970 w 908843"/>
              <a:gd name="connsiteY4" fmla="*/ 103368 h 1233668"/>
              <a:gd name="connsiteX5" fmla="*/ 455613 w 908843"/>
              <a:gd name="connsiteY5" fmla="*/ 52568 h 1233668"/>
              <a:gd name="connsiteX6" fmla="*/ 530225 w 908843"/>
              <a:gd name="connsiteY6" fmla="*/ 17643 h 1233668"/>
              <a:gd name="connsiteX7" fmla="*/ 597693 w 908843"/>
              <a:gd name="connsiteY7" fmla="*/ 974 h 1233668"/>
              <a:gd name="connsiteX8" fmla="*/ 684213 w 908843"/>
              <a:gd name="connsiteY8" fmla="*/ 5736 h 1233668"/>
              <a:gd name="connsiteX9" fmla="*/ 765968 w 908843"/>
              <a:gd name="connsiteY9" fmla="*/ 36694 h 1233668"/>
              <a:gd name="connsiteX10" fmla="*/ 833438 w 908843"/>
              <a:gd name="connsiteY10" fmla="*/ 96224 h 1233668"/>
              <a:gd name="connsiteX11" fmla="*/ 874713 w 908843"/>
              <a:gd name="connsiteY11" fmla="*/ 175598 h 1233668"/>
              <a:gd name="connsiteX12" fmla="*/ 895350 w 908843"/>
              <a:gd name="connsiteY12" fmla="*/ 256562 h 1233668"/>
              <a:gd name="connsiteX13" fmla="*/ 906463 w 908843"/>
              <a:gd name="connsiteY13" fmla="*/ 347844 h 1233668"/>
              <a:gd name="connsiteX14" fmla="*/ 908843 w 908843"/>
              <a:gd name="connsiteY14" fmla="*/ 446268 h 1233668"/>
              <a:gd name="connsiteX15" fmla="*/ 906463 w 908843"/>
              <a:gd name="connsiteY15" fmla="*/ 1233668 h 1233668"/>
              <a:gd name="connsiteX0" fmla="*/ 0 w 908843"/>
              <a:gd name="connsiteY0" fmla="*/ 843936 h 1233668"/>
              <a:gd name="connsiteX1" fmla="*/ 161601 w 908843"/>
              <a:gd name="connsiteY1" fmla="*/ 439918 h 1233668"/>
              <a:gd name="connsiteX2" fmla="*/ 230657 w 908843"/>
              <a:gd name="connsiteY2" fmla="*/ 306568 h 1233668"/>
              <a:gd name="connsiteX3" fmla="*/ 316706 w 908843"/>
              <a:gd name="connsiteY3" fmla="*/ 175599 h 1233668"/>
              <a:gd name="connsiteX4" fmla="*/ 384970 w 908843"/>
              <a:gd name="connsiteY4" fmla="*/ 103368 h 1233668"/>
              <a:gd name="connsiteX5" fmla="*/ 455613 w 908843"/>
              <a:gd name="connsiteY5" fmla="*/ 52568 h 1233668"/>
              <a:gd name="connsiteX6" fmla="*/ 530225 w 908843"/>
              <a:gd name="connsiteY6" fmla="*/ 17643 h 1233668"/>
              <a:gd name="connsiteX7" fmla="*/ 597693 w 908843"/>
              <a:gd name="connsiteY7" fmla="*/ 974 h 1233668"/>
              <a:gd name="connsiteX8" fmla="*/ 684213 w 908843"/>
              <a:gd name="connsiteY8" fmla="*/ 5736 h 1233668"/>
              <a:gd name="connsiteX9" fmla="*/ 765968 w 908843"/>
              <a:gd name="connsiteY9" fmla="*/ 36694 h 1233668"/>
              <a:gd name="connsiteX10" fmla="*/ 833438 w 908843"/>
              <a:gd name="connsiteY10" fmla="*/ 100987 h 1233668"/>
              <a:gd name="connsiteX11" fmla="*/ 874713 w 908843"/>
              <a:gd name="connsiteY11" fmla="*/ 175598 h 1233668"/>
              <a:gd name="connsiteX12" fmla="*/ 895350 w 908843"/>
              <a:gd name="connsiteY12" fmla="*/ 256562 h 1233668"/>
              <a:gd name="connsiteX13" fmla="*/ 906463 w 908843"/>
              <a:gd name="connsiteY13" fmla="*/ 347844 h 1233668"/>
              <a:gd name="connsiteX14" fmla="*/ 908843 w 908843"/>
              <a:gd name="connsiteY14" fmla="*/ 446268 h 1233668"/>
              <a:gd name="connsiteX15" fmla="*/ 906463 w 908843"/>
              <a:gd name="connsiteY15" fmla="*/ 1233668 h 1233668"/>
              <a:gd name="connsiteX0" fmla="*/ 0 w 908843"/>
              <a:gd name="connsiteY0" fmla="*/ 843936 h 1233668"/>
              <a:gd name="connsiteX1" fmla="*/ 161601 w 908843"/>
              <a:gd name="connsiteY1" fmla="*/ 439918 h 1233668"/>
              <a:gd name="connsiteX2" fmla="*/ 230657 w 908843"/>
              <a:gd name="connsiteY2" fmla="*/ 306568 h 1233668"/>
              <a:gd name="connsiteX3" fmla="*/ 316706 w 908843"/>
              <a:gd name="connsiteY3" fmla="*/ 175599 h 1233668"/>
              <a:gd name="connsiteX4" fmla="*/ 384970 w 908843"/>
              <a:gd name="connsiteY4" fmla="*/ 103368 h 1233668"/>
              <a:gd name="connsiteX5" fmla="*/ 455613 w 908843"/>
              <a:gd name="connsiteY5" fmla="*/ 52568 h 1233668"/>
              <a:gd name="connsiteX6" fmla="*/ 530225 w 908843"/>
              <a:gd name="connsiteY6" fmla="*/ 17643 h 1233668"/>
              <a:gd name="connsiteX7" fmla="*/ 597693 w 908843"/>
              <a:gd name="connsiteY7" fmla="*/ 974 h 1233668"/>
              <a:gd name="connsiteX8" fmla="*/ 684213 w 908843"/>
              <a:gd name="connsiteY8" fmla="*/ 5736 h 1233668"/>
              <a:gd name="connsiteX9" fmla="*/ 765968 w 908843"/>
              <a:gd name="connsiteY9" fmla="*/ 36694 h 1233668"/>
              <a:gd name="connsiteX10" fmla="*/ 833438 w 908843"/>
              <a:gd name="connsiteY10" fmla="*/ 100987 h 1233668"/>
              <a:gd name="connsiteX11" fmla="*/ 872332 w 908843"/>
              <a:gd name="connsiteY11" fmla="*/ 173217 h 1233668"/>
              <a:gd name="connsiteX12" fmla="*/ 895350 w 908843"/>
              <a:gd name="connsiteY12" fmla="*/ 256562 h 1233668"/>
              <a:gd name="connsiteX13" fmla="*/ 906463 w 908843"/>
              <a:gd name="connsiteY13" fmla="*/ 347844 h 1233668"/>
              <a:gd name="connsiteX14" fmla="*/ 908843 w 908843"/>
              <a:gd name="connsiteY14" fmla="*/ 446268 h 1233668"/>
              <a:gd name="connsiteX15" fmla="*/ 906463 w 908843"/>
              <a:gd name="connsiteY15" fmla="*/ 1233668 h 1233668"/>
              <a:gd name="connsiteX0" fmla="*/ 0 w 908843"/>
              <a:gd name="connsiteY0" fmla="*/ 843936 h 1233668"/>
              <a:gd name="connsiteX1" fmla="*/ 161601 w 908843"/>
              <a:gd name="connsiteY1" fmla="*/ 439918 h 1233668"/>
              <a:gd name="connsiteX2" fmla="*/ 230657 w 908843"/>
              <a:gd name="connsiteY2" fmla="*/ 306568 h 1233668"/>
              <a:gd name="connsiteX3" fmla="*/ 316706 w 908843"/>
              <a:gd name="connsiteY3" fmla="*/ 175599 h 1233668"/>
              <a:gd name="connsiteX4" fmla="*/ 387351 w 908843"/>
              <a:gd name="connsiteY4" fmla="*/ 105749 h 1233668"/>
              <a:gd name="connsiteX5" fmla="*/ 455613 w 908843"/>
              <a:gd name="connsiteY5" fmla="*/ 52568 h 1233668"/>
              <a:gd name="connsiteX6" fmla="*/ 530225 w 908843"/>
              <a:gd name="connsiteY6" fmla="*/ 17643 h 1233668"/>
              <a:gd name="connsiteX7" fmla="*/ 597693 w 908843"/>
              <a:gd name="connsiteY7" fmla="*/ 974 h 1233668"/>
              <a:gd name="connsiteX8" fmla="*/ 684213 w 908843"/>
              <a:gd name="connsiteY8" fmla="*/ 5736 h 1233668"/>
              <a:gd name="connsiteX9" fmla="*/ 765968 w 908843"/>
              <a:gd name="connsiteY9" fmla="*/ 36694 h 1233668"/>
              <a:gd name="connsiteX10" fmla="*/ 833438 w 908843"/>
              <a:gd name="connsiteY10" fmla="*/ 100987 h 1233668"/>
              <a:gd name="connsiteX11" fmla="*/ 872332 w 908843"/>
              <a:gd name="connsiteY11" fmla="*/ 173217 h 1233668"/>
              <a:gd name="connsiteX12" fmla="*/ 895350 w 908843"/>
              <a:gd name="connsiteY12" fmla="*/ 256562 h 1233668"/>
              <a:gd name="connsiteX13" fmla="*/ 906463 w 908843"/>
              <a:gd name="connsiteY13" fmla="*/ 347844 h 1233668"/>
              <a:gd name="connsiteX14" fmla="*/ 908843 w 908843"/>
              <a:gd name="connsiteY14" fmla="*/ 446268 h 1233668"/>
              <a:gd name="connsiteX15" fmla="*/ 906463 w 908843"/>
              <a:gd name="connsiteY15" fmla="*/ 1233668 h 1233668"/>
              <a:gd name="connsiteX0" fmla="*/ 0 w 908843"/>
              <a:gd name="connsiteY0" fmla="*/ 843936 h 1233668"/>
              <a:gd name="connsiteX1" fmla="*/ 161601 w 908843"/>
              <a:gd name="connsiteY1" fmla="*/ 439918 h 1233668"/>
              <a:gd name="connsiteX2" fmla="*/ 230657 w 908843"/>
              <a:gd name="connsiteY2" fmla="*/ 306568 h 1233668"/>
              <a:gd name="connsiteX3" fmla="*/ 316706 w 908843"/>
              <a:gd name="connsiteY3" fmla="*/ 177980 h 1233668"/>
              <a:gd name="connsiteX4" fmla="*/ 387351 w 908843"/>
              <a:gd name="connsiteY4" fmla="*/ 105749 h 1233668"/>
              <a:gd name="connsiteX5" fmla="*/ 455613 w 908843"/>
              <a:gd name="connsiteY5" fmla="*/ 52568 h 1233668"/>
              <a:gd name="connsiteX6" fmla="*/ 530225 w 908843"/>
              <a:gd name="connsiteY6" fmla="*/ 17643 h 1233668"/>
              <a:gd name="connsiteX7" fmla="*/ 597693 w 908843"/>
              <a:gd name="connsiteY7" fmla="*/ 974 h 1233668"/>
              <a:gd name="connsiteX8" fmla="*/ 684213 w 908843"/>
              <a:gd name="connsiteY8" fmla="*/ 5736 h 1233668"/>
              <a:gd name="connsiteX9" fmla="*/ 765968 w 908843"/>
              <a:gd name="connsiteY9" fmla="*/ 36694 h 1233668"/>
              <a:gd name="connsiteX10" fmla="*/ 833438 w 908843"/>
              <a:gd name="connsiteY10" fmla="*/ 100987 h 1233668"/>
              <a:gd name="connsiteX11" fmla="*/ 872332 w 908843"/>
              <a:gd name="connsiteY11" fmla="*/ 173217 h 1233668"/>
              <a:gd name="connsiteX12" fmla="*/ 895350 w 908843"/>
              <a:gd name="connsiteY12" fmla="*/ 256562 h 1233668"/>
              <a:gd name="connsiteX13" fmla="*/ 906463 w 908843"/>
              <a:gd name="connsiteY13" fmla="*/ 347844 h 1233668"/>
              <a:gd name="connsiteX14" fmla="*/ 908843 w 908843"/>
              <a:gd name="connsiteY14" fmla="*/ 446268 h 1233668"/>
              <a:gd name="connsiteX15" fmla="*/ 906463 w 908843"/>
              <a:gd name="connsiteY15" fmla="*/ 1233668 h 1233668"/>
              <a:gd name="connsiteX0" fmla="*/ 0 w 908843"/>
              <a:gd name="connsiteY0" fmla="*/ 843936 h 1233668"/>
              <a:gd name="connsiteX1" fmla="*/ 161601 w 908843"/>
              <a:gd name="connsiteY1" fmla="*/ 439918 h 1233668"/>
              <a:gd name="connsiteX2" fmla="*/ 230657 w 908843"/>
              <a:gd name="connsiteY2" fmla="*/ 306568 h 1233668"/>
              <a:gd name="connsiteX3" fmla="*/ 316706 w 908843"/>
              <a:gd name="connsiteY3" fmla="*/ 177980 h 1233668"/>
              <a:gd name="connsiteX4" fmla="*/ 387351 w 908843"/>
              <a:gd name="connsiteY4" fmla="*/ 105749 h 1233668"/>
              <a:gd name="connsiteX5" fmla="*/ 455613 w 908843"/>
              <a:gd name="connsiteY5" fmla="*/ 52568 h 1233668"/>
              <a:gd name="connsiteX6" fmla="*/ 530225 w 908843"/>
              <a:gd name="connsiteY6" fmla="*/ 17643 h 1233668"/>
              <a:gd name="connsiteX7" fmla="*/ 600074 w 908843"/>
              <a:gd name="connsiteY7" fmla="*/ 974 h 1233668"/>
              <a:gd name="connsiteX8" fmla="*/ 684213 w 908843"/>
              <a:gd name="connsiteY8" fmla="*/ 5736 h 1233668"/>
              <a:gd name="connsiteX9" fmla="*/ 765968 w 908843"/>
              <a:gd name="connsiteY9" fmla="*/ 36694 h 1233668"/>
              <a:gd name="connsiteX10" fmla="*/ 833438 w 908843"/>
              <a:gd name="connsiteY10" fmla="*/ 100987 h 1233668"/>
              <a:gd name="connsiteX11" fmla="*/ 872332 w 908843"/>
              <a:gd name="connsiteY11" fmla="*/ 173217 h 1233668"/>
              <a:gd name="connsiteX12" fmla="*/ 895350 w 908843"/>
              <a:gd name="connsiteY12" fmla="*/ 256562 h 1233668"/>
              <a:gd name="connsiteX13" fmla="*/ 906463 w 908843"/>
              <a:gd name="connsiteY13" fmla="*/ 347844 h 1233668"/>
              <a:gd name="connsiteX14" fmla="*/ 908843 w 908843"/>
              <a:gd name="connsiteY14" fmla="*/ 446268 h 1233668"/>
              <a:gd name="connsiteX15" fmla="*/ 906463 w 908843"/>
              <a:gd name="connsiteY15" fmla="*/ 1233668 h 1233668"/>
              <a:gd name="connsiteX0" fmla="*/ 0 w 908843"/>
              <a:gd name="connsiteY0" fmla="*/ 843936 h 1233668"/>
              <a:gd name="connsiteX1" fmla="*/ 161601 w 908843"/>
              <a:gd name="connsiteY1" fmla="*/ 439918 h 1233668"/>
              <a:gd name="connsiteX2" fmla="*/ 230657 w 908843"/>
              <a:gd name="connsiteY2" fmla="*/ 306568 h 1233668"/>
              <a:gd name="connsiteX3" fmla="*/ 316706 w 908843"/>
              <a:gd name="connsiteY3" fmla="*/ 177980 h 1233668"/>
              <a:gd name="connsiteX4" fmla="*/ 387351 w 908843"/>
              <a:gd name="connsiteY4" fmla="*/ 105749 h 1233668"/>
              <a:gd name="connsiteX5" fmla="*/ 455613 w 908843"/>
              <a:gd name="connsiteY5" fmla="*/ 52568 h 1233668"/>
              <a:gd name="connsiteX6" fmla="*/ 530225 w 908843"/>
              <a:gd name="connsiteY6" fmla="*/ 17643 h 1233668"/>
              <a:gd name="connsiteX7" fmla="*/ 600074 w 908843"/>
              <a:gd name="connsiteY7" fmla="*/ 974 h 1233668"/>
              <a:gd name="connsiteX8" fmla="*/ 693738 w 908843"/>
              <a:gd name="connsiteY8" fmla="*/ 5736 h 1233668"/>
              <a:gd name="connsiteX9" fmla="*/ 765968 w 908843"/>
              <a:gd name="connsiteY9" fmla="*/ 36694 h 1233668"/>
              <a:gd name="connsiteX10" fmla="*/ 833438 w 908843"/>
              <a:gd name="connsiteY10" fmla="*/ 100987 h 1233668"/>
              <a:gd name="connsiteX11" fmla="*/ 872332 w 908843"/>
              <a:gd name="connsiteY11" fmla="*/ 173217 h 1233668"/>
              <a:gd name="connsiteX12" fmla="*/ 895350 w 908843"/>
              <a:gd name="connsiteY12" fmla="*/ 256562 h 1233668"/>
              <a:gd name="connsiteX13" fmla="*/ 906463 w 908843"/>
              <a:gd name="connsiteY13" fmla="*/ 347844 h 1233668"/>
              <a:gd name="connsiteX14" fmla="*/ 908843 w 908843"/>
              <a:gd name="connsiteY14" fmla="*/ 446268 h 1233668"/>
              <a:gd name="connsiteX15" fmla="*/ 906463 w 908843"/>
              <a:gd name="connsiteY15" fmla="*/ 1233668 h 1233668"/>
              <a:gd name="connsiteX0" fmla="*/ 0 w 908843"/>
              <a:gd name="connsiteY0" fmla="*/ 844112 h 1233844"/>
              <a:gd name="connsiteX1" fmla="*/ 161601 w 908843"/>
              <a:gd name="connsiteY1" fmla="*/ 440094 h 1233844"/>
              <a:gd name="connsiteX2" fmla="*/ 230657 w 908843"/>
              <a:gd name="connsiteY2" fmla="*/ 306744 h 1233844"/>
              <a:gd name="connsiteX3" fmla="*/ 316706 w 908843"/>
              <a:gd name="connsiteY3" fmla="*/ 178156 h 1233844"/>
              <a:gd name="connsiteX4" fmla="*/ 387351 w 908843"/>
              <a:gd name="connsiteY4" fmla="*/ 105925 h 1233844"/>
              <a:gd name="connsiteX5" fmla="*/ 455613 w 908843"/>
              <a:gd name="connsiteY5" fmla="*/ 52744 h 1233844"/>
              <a:gd name="connsiteX6" fmla="*/ 530225 w 908843"/>
              <a:gd name="connsiteY6" fmla="*/ 17819 h 1233844"/>
              <a:gd name="connsiteX7" fmla="*/ 600074 w 908843"/>
              <a:gd name="connsiteY7" fmla="*/ 1150 h 1233844"/>
              <a:gd name="connsiteX8" fmla="*/ 693738 w 908843"/>
              <a:gd name="connsiteY8" fmla="*/ 5912 h 1233844"/>
              <a:gd name="connsiteX9" fmla="*/ 773111 w 908843"/>
              <a:gd name="connsiteY9" fmla="*/ 41633 h 1233844"/>
              <a:gd name="connsiteX10" fmla="*/ 833438 w 908843"/>
              <a:gd name="connsiteY10" fmla="*/ 101163 h 1233844"/>
              <a:gd name="connsiteX11" fmla="*/ 872332 w 908843"/>
              <a:gd name="connsiteY11" fmla="*/ 173393 h 1233844"/>
              <a:gd name="connsiteX12" fmla="*/ 895350 w 908843"/>
              <a:gd name="connsiteY12" fmla="*/ 256738 h 1233844"/>
              <a:gd name="connsiteX13" fmla="*/ 906463 w 908843"/>
              <a:gd name="connsiteY13" fmla="*/ 348020 h 1233844"/>
              <a:gd name="connsiteX14" fmla="*/ 908843 w 908843"/>
              <a:gd name="connsiteY14" fmla="*/ 446444 h 1233844"/>
              <a:gd name="connsiteX15" fmla="*/ 906463 w 908843"/>
              <a:gd name="connsiteY15" fmla="*/ 1233844 h 1233844"/>
              <a:gd name="connsiteX0" fmla="*/ 0 w 908843"/>
              <a:gd name="connsiteY0" fmla="*/ 844112 h 1233844"/>
              <a:gd name="connsiteX1" fmla="*/ 161601 w 908843"/>
              <a:gd name="connsiteY1" fmla="*/ 440094 h 1233844"/>
              <a:gd name="connsiteX2" fmla="*/ 230657 w 908843"/>
              <a:gd name="connsiteY2" fmla="*/ 306744 h 1233844"/>
              <a:gd name="connsiteX3" fmla="*/ 316706 w 908843"/>
              <a:gd name="connsiteY3" fmla="*/ 178156 h 1233844"/>
              <a:gd name="connsiteX4" fmla="*/ 387351 w 908843"/>
              <a:gd name="connsiteY4" fmla="*/ 105925 h 1233844"/>
              <a:gd name="connsiteX5" fmla="*/ 455613 w 908843"/>
              <a:gd name="connsiteY5" fmla="*/ 52744 h 1233844"/>
              <a:gd name="connsiteX6" fmla="*/ 530225 w 908843"/>
              <a:gd name="connsiteY6" fmla="*/ 17819 h 1233844"/>
              <a:gd name="connsiteX7" fmla="*/ 600074 w 908843"/>
              <a:gd name="connsiteY7" fmla="*/ 1150 h 1233844"/>
              <a:gd name="connsiteX8" fmla="*/ 693738 w 908843"/>
              <a:gd name="connsiteY8" fmla="*/ 5912 h 1233844"/>
              <a:gd name="connsiteX9" fmla="*/ 773111 w 908843"/>
              <a:gd name="connsiteY9" fmla="*/ 41633 h 1233844"/>
              <a:gd name="connsiteX10" fmla="*/ 835819 w 908843"/>
              <a:gd name="connsiteY10" fmla="*/ 105926 h 1233844"/>
              <a:gd name="connsiteX11" fmla="*/ 872332 w 908843"/>
              <a:gd name="connsiteY11" fmla="*/ 173393 h 1233844"/>
              <a:gd name="connsiteX12" fmla="*/ 895350 w 908843"/>
              <a:gd name="connsiteY12" fmla="*/ 256738 h 1233844"/>
              <a:gd name="connsiteX13" fmla="*/ 906463 w 908843"/>
              <a:gd name="connsiteY13" fmla="*/ 348020 h 1233844"/>
              <a:gd name="connsiteX14" fmla="*/ 908843 w 908843"/>
              <a:gd name="connsiteY14" fmla="*/ 446444 h 1233844"/>
              <a:gd name="connsiteX15" fmla="*/ 906463 w 908843"/>
              <a:gd name="connsiteY15" fmla="*/ 1233844 h 1233844"/>
              <a:gd name="connsiteX0" fmla="*/ 0 w 908843"/>
              <a:gd name="connsiteY0" fmla="*/ 841345 h 1231077"/>
              <a:gd name="connsiteX1" fmla="*/ 161601 w 908843"/>
              <a:gd name="connsiteY1" fmla="*/ 437327 h 1231077"/>
              <a:gd name="connsiteX2" fmla="*/ 230657 w 908843"/>
              <a:gd name="connsiteY2" fmla="*/ 303977 h 1231077"/>
              <a:gd name="connsiteX3" fmla="*/ 316706 w 908843"/>
              <a:gd name="connsiteY3" fmla="*/ 175389 h 1231077"/>
              <a:gd name="connsiteX4" fmla="*/ 387351 w 908843"/>
              <a:gd name="connsiteY4" fmla="*/ 103158 h 1231077"/>
              <a:gd name="connsiteX5" fmla="*/ 455613 w 908843"/>
              <a:gd name="connsiteY5" fmla="*/ 49977 h 1231077"/>
              <a:gd name="connsiteX6" fmla="*/ 530225 w 908843"/>
              <a:gd name="connsiteY6" fmla="*/ 15052 h 1231077"/>
              <a:gd name="connsiteX7" fmla="*/ 600074 w 908843"/>
              <a:gd name="connsiteY7" fmla="*/ 3145 h 1231077"/>
              <a:gd name="connsiteX8" fmla="*/ 693738 w 908843"/>
              <a:gd name="connsiteY8" fmla="*/ 3145 h 1231077"/>
              <a:gd name="connsiteX9" fmla="*/ 773111 w 908843"/>
              <a:gd name="connsiteY9" fmla="*/ 38866 h 1231077"/>
              <a:gd name="connsiteX10" fmla="*/ 835819 w 908843"/>
              <a:gd name="connsiteY10" fmla="*/ 103159 h 1231077"/>
              <a:gd name="connsiteX11" fmla="*/ 872332 w 908843"/>
              <a:gd name="connsiteY11" fmla="*/ 170626 h 1231077"/>
              <a:gd name="connsiteX12" fmla="*/ 895350 w 908843"/>
              <a:gd name="connsiteY12" fmla="*/ 253971 h 1231077"/>
              <a:gd name="connsiteX13" fmla="*/ 906463 w 908843"/>
              <a:gd name="connsiteY13" fmla="*/ 345253 h 1231077"/>
              <a:gd name="connsiteX14" fmla="*/ 908843 w 908843"/>
              <a:gd name="connsiteY14" fmla="*/ 443677 h 1231077"/>
              <a:gd name="connsiteX15" fmla="*/ 906463 w 908843"/>
              <a:gd name="connsiteY15" fmla="*/ 1231077 h 1231077"/>
              <a:gd name="connsiteX0" fmla="*/ 0 w 908843"/>
              <a:gd name="connsiteY0" fmla="*/ 839840 h 1229572"/>
              <a:gd name="connsiteX1" fmla="*/ 161601 w 908843"/>
              <a:gd name="connsiteY1" fmla="*/ 435822 h 1229572"/>
              <a:gd name="connsiteX2" fmla="*/ 230657 w 908843"/>
              <a:gd name="connsiteY2" fmla="*/ 302472 h 1229572"/>
              <a:gd name="connsiteX3" fmla="*/ 316706 w 908843"/>
              <a:gd name="connsiteY3" fmla="*/ 173884 h 1229572"/>
              <a:gd name="connsiteX4" fmla="*/ 387351 w 908843"/>
              <a:gd name="connsiteY4" fmla="*/ 101653 h 1229572"/>
              <a:gd name="connsiteX5" fmla="*/ 455613 w 908843"/>
              <a:gd name="connsiteY5" fmla="*/ 48472 h 1229572"/>
              <a:gd name="connsiteX6" fmla="*/ 530225 w 908843"/>
              <a:gd name="connsiteY6" fmla="*/ 13547 h 1229572"/>
              <a:gd name="connsiteX7" fmla="*/ 600074 w 908843"/>
              <a:gd name="connsiteY7" fmla="*/ 1640 h 1229572"/>
              <a:gd name="connsiteX8" fmla="*/ 688975 w 908843"/>
              <a:gd name="connsiteY8" fmla="*/ 4021 h 1229572"/>
              <a:gd name="connsiteX9" fmla="*/ 773111 w 908843"/>
              <a:gd name="connsiteY9" fmla="*/ 37361 h 1229572"/>
              <a:gd name="connsiteX10" fmla="*/ 835819 w 908843"/>
              <a:gd name="connsiteY10" fmla="*/ 101654 h 1229572"/>
              <a:gd name="connsiteX11" fmla="*/ 872332 w 908843"/>
              <a:gd name="connsiteY11" fmla="*/ 169121 h 1229572"/>
              <a:gd name="connsiteX12" fmla="*/ 895350 w 908843"/>
              <a:gd name="connsiteY12" fmla="*/ 252466 h 1229572"/>
              <a:gd name="connsiteX13" fmla="*/ 906463 w 908843"/>
              <a:gd name="connsiteY13" fmla="*/ 343748 h 1229572"/>
              <a:gd name="connsiteX14" fmla="*/ 908843 w 908843"/>
              <a:gd name="connsiteY14" fmla="*/ 442172 h 1229572"/>
              <a:gd name="connsiteX15" fmla="*/ 906463 w 908843"/>
              <a:gd name="connsiteY15" fmla="*/ 1229572 h 1229572"/>
              <a:gd name="connsiteX0" fmla="*/ 0 w 908843"/>
              <a:gd name="connsiteY0" fmla="*/ 840290 h 1230022"/>
              <a:gd name="connsiteX1" fmla="*/ 161601 w 908843"/>
              <a:gd name="connsiteY1" fmla="*/ 436272 h 1230022"/>
              <a:gd name="connsiteX2" fmla="*/ 230657 w 908843"/>
              <a:gd name="connsiteY2" fmla="*/ 302922 h 1230022"/>
              <a:gd name="connsiteX3" fmla="*/ 316706 w 908843"/>
              <a:gd name="connsiteY3" fmla="*/ 174334 h 1230022"/>
              <a:gd name="connsiteX4" fmla="*/ 387351 w 908843"/>
              <a:gd name="connsiteY4" fmla="*/ 102103 h 1230022"/>
              <a:gd name="connsiteX5" fmla="*/ 455613 w 908843"/>
              <a:gd name="connsiteY5" fmla="*/ 48922 h 1230022"/>
              <a:gd name="connsiteX6" fmla="*/ 530225 w 908843"/>
              <a:gd name="connsiteY6" fmla="*/ 13997 h 1230022"/>
              <a:gd name="connsiteX7" fmla="*/ 600074 w 908843"/>
              <a:gd name="connsiteY7" fmla="*/ 2090 h 1230022"/>
              <a:gd name="connsiteX8" fmla="*/ 688975 w 908843"/>
              <a:gd name="connsiteY8" fmla="*/ 4471 h 1230022"/>
              <a:gd name="connsiteX9" fmla="*/ 773111 w 908843"/>
              <a:gd name="connsiteY9" fmla="*/ 44955 h 1230022"/>
              <a:gd name="connsiteX10" fmla="*/ 835819 w 908843"/>
              <a:gd name="connsiteY10" fmla="*/ 102104 h 1230022"/>
              <a:gd name="connsiteX11" fmla="*/ 872332 w 908843"/>
              <a:gd name="connsiteY11" fmla="*/ 169571 h 1230022"/>
              <a:gd name="connsiteX12" fmla="*/ 895350 w 908843"/>
              <a:gd name="connsiteY12" fmla="*/ 252916 h 1230022"/>
              <a:gd name="connsiteX13" fmla="*/ 906463 w 908843"/>
              <a:gd name="connsiteY13" fmla="*/ 344198 h 1230022"/>
              <a:gd name="connsiteX14" fmla="*/ 908843 w 908843"/>
              <a:gd name="connsiteY14" fmla="*/ 442622 h 1230022"/>
              <a:gd name="connsiteX15" fmla="*/ 906463 w 908843"/>
              <a:gd name="connsiteY15" fmla="*/ 1230022 h 1230022"/>
              <a:gd name="connsiteX0" fmla="*/ 0 w 908843"/>
              <a:gd name="connsiteY0" fmla="*/ 840290 h 1230022"/>
              <a:gd name="connsiteX1" fmla="*/ 161601 w 908843"/>
              <a:gd name="connsiteY1" fmla="*/ 436272 h 1230022"/>
              <a:gd name="connsiteX2" fmla="*/ 230657 w 908843"/>
              <a:gd name="connsiteY2" fmla="*/ 302922 h 1230022"/>
              <a:gd name="connsiteX3" fmla="*/ 316706 w 908843"/>
              <a:gd name="connsiteY3" fmla="*/ 174334 h 1230022"/>
              <a:gd name="connsiteX4" fmla="*/ 387351 w 908843"/>
              <a:gd name="connsiteY4" fmla="*/ 102103 h 1230022"/>
              <a:gd name="connsiteX5" fmla="*/ 455613 w 908843"/>
              <a:gd name="connsiteY5" fmla="*/ 48922 h 1230022"/>
              <a:gd name="connsiteX6" fmla="*/ 530225 w 908843"/>
              <a:gd name="connsiteY6" fmla="*/ 13997 h 1230022"/>
              <a:gd name="connsiteX7" fmla="*/ 600074 w 908843"/>
              <a:gd name="connsiteY7" fmla="*/ 2090 h 1230022"/>
              <a:gd name="connsiteX8" fmla="*/ 688975 w 908843"/>
              <a:gd name="connsiteY8" fmla="*/ 4471 h 1230022"/>
              <a:gd name="connsiteX9" fmla="*/ 773111 w 908843"/>
              <a:gd name="connsiteY9" fmla="*/ 44955 h 1230022"/>
              <a:gd name="connsiteX10" fmla="*/ 833437 w 908843"/>
              <a:gd name="connsiteY10" fmla="*/ 99723 h 1230022"/>
              <a:gd name="connsiteX11" fmla="*/ 872332 w 908843"/>
              <a:gd name="connsiteY11" fmla="*/ 169571 h 1230022"/>
              <a:gd name="connsiteX12" fmla="*/ 895350 w 908843"/>
              <a:gd name="connsiteY12" fmla="*/ 252916 h 1230022"/>
              <a:gd name="connsiteX13" fmla="*/ 906463 w 908843"/>
              <a:gd name="connsiteY13" fmla="*/ 344198 h 1230022"/>
              <a:gd name="connsiteX14" fmla="*/ 908843 w 908843"/>
              <a:gd name="connsiteY14" fmla="*/ 442622 h 1230022"/>
              <a:gd name="connsiteX15" fmla="*/ 906463 w 908843"/>
              <a:gd name="connsiteY15" fmla="*/ 1230022 h 1230022"/>
              <a:gd name="connsiteX0" fmla="*/ 0 w 908843"/>
              <a:gd name="connsiteY0" fmla="*/ 840290 h 1230022"/>
              <a:gd name="connsiteX1" fmla="*/ 161601 w 908843"/>
              <a:gd name="connsiteY1" fmla="*/ 436272 h 1230022"/>
              <a:gd name="connsiteX2" fmla="*/ 230657 w 908843"/>
              <a:gd name="connsiteY2" fmla="*/ 302922 h 1230022"/>
              <a:gd name="connsiteX3" fmla="*/ 316706 w 908843"/>
              <a:gd name="connsiteY3" fmla="*/ 174334 h 1230022"/>
              <a:gd name="connsiteX4" fmla="*/ 387351 w 908843"/>
              <a:gd name="connsiteY4" fmla="*/ 102103 h 1230022"/>
              <a:gd name="connsiteX5" fmla="*/ 455613 w 908843"/>
              <a:gd name="connsiteY5" fmla="*/ 48922 h 1230022"/>
              <a:gd name="connsiteX6" fmla="*/ 530225 w 908843"/>
              <a:gd name="connsiteY6" fmla="*/ 13997 h 1230022"/>
              <a:gd name="connsiteX7" fmla="*/ 600074 w 908843"/>
              <a:gd name="connsiteY7" fmla="*/ 2090 h 1230022"/>
              <a:gd name="connsiteX8" fmla="*/ 688975 w 908843"/>
              <a:gd name="connsiteY8" fmla="*/ 4471 h 1230022"/>
              <a:gd name="connsiteX9" fmla="*/ 773111 w 908843"/>
              <a:gd name="connsiteY9" fmla="*/ 44955 h 1230022"/>
              <a:gd name="connsiteX10" fmla="*/ 833437 w 908843"/>
              <a:gd name="connsiteY10" fmla="*/ 99723 h 1230022"/>
              <a:gd name="connsiteX11" fmla="*/ 874714 w 908843"/>
              <a:gd name="connsiteY11" fmla="*/ 174333 h 1230022"/>
              <a:gd name="connsiteX12" fmla="*/ 895350 w 908843"/>
              <a:gd name="connsiteY12" fmla="*/ 252916 h 1230022"/>
              <a:gd name="connsiteX13" fmla="*/ 906463 w 908843"/>
              <a:gd name="connsiteY13" fmla="*/ 344198 h 1230022"/>
              <a:gd name="connsiteX14" fmla="*/ 908843 w 908843"/>
              <a:gd name="connsiteY14" fmla="*/ 442622 h 1230022"/>
              <a:gd name="connsiteX15" fmla="*/ 906463 w 908843"/>
              <a:gd name="connsiteY15" fmla="*/ 1230022 h 1230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908843" h="1230022">
                <a:moveTo>
                  <a:pt x="0" y="840290"/>
                </a:moveTo>
                <a:cubicBezTo>
                  <a:pt x="21377" y="780098"/>
                  <a:pt x="108023" y="532580"/>
                  <a:pt x="161601" y="436272"/>
                </a:cubicBezTo>
                <a:cubicBezTo>
                  <a:pt x="199250" y="362189"/>
                  <a:pt x="203615" y="345785"/>
                  <a:pt x="230657" y="302922"/>
                </a:cubicBezTo>
                <a:cubicBezTo>
                  <a:pt x="257699" y="260059"/>
                  <a:pt x="290590" y="207804"/>
                  <a:pt x="316706" y="174334"/>
                </a:cubicBezTo>
                <a:cubicBezTo>
                  <a:pt x="342822" y="140864"/>
                  <a:pt x="364200" y="123005"/>
                  <a:pt x="387351" y="102103"/>
                </a:cubicBezTo>
                <a:cubicBezTo>
                  <a:pt x="410502" y="81201"/>
                  <a:pt x="431801" y="63606"/>
                  <a:pt x="455613" y="48922"/>
                </a:cubicBezTo>
                <a:cubicBezTo>
                  <a:pt x="479425" y="34238"/>
                  <a:pt x="506148" y="21802"/>
                  <a:pt x="530225" y="13997"/>
                </a:cubicBezTo>
                <a:cubicBezTo>
                  <a:pt x="554302" y="6192"/>
                  <a:pt x="573616" y="3678"/>
                  <a:pt x="600074" y="2090"/>
                </a:cubicBezTo>
                <a:cubicBezTo>
                  <a:pt x="626532" y="502"/>
                  <a:pt x="660136" y="-2673"/>
                  <a:pt x="688975" y="4471"/>
                </a:cubicBezTo>
                <a:cubicBezTo>
                  <a:pt x="717814" y="11615"/>
                  <a:pt x="749034" y="29080"/>
                  <a:pt x="773111" y="44955"/>
                </a:cubicBezTo>
                <a:cubicBezTo>
                  <a:pt x="797188" y="60830"/>
                  <a:pt x="816503" y="78160"/>
                  <a:pt x="833437" y="99723"/>
                </a:cubicBezTo>
                <a:cubicBezTo>
                  <a:pt x="850371" y="121286"/>
                  <a:pt x="864395" y="148801"/>
                  <a:pt x="874714" y="174333"/>
                </a:cubicBezTo>
                <a:cubicBezTo>
                  <a:pt x="885033" y="199865"/>
                  <a:pt x="890059" y="224605"/>
                  <a:pt x="895350" y="252916"/>
                </a:cubicBezTo>
                <a:cubicBezTo>
                  <a:pt x="900641" y="281227"/>
                  <a:pt x="904214" y="312580"/>
                  <a:pt x="906463" y="344198"/>
                </a:cubicBezTo>
                <a:cubicBezTo>
                  <a:pt x="908712" y="375816"/>
                  <a:pt x="908843" y="294985"/>
                  <a:pt x="908843" y="442622"/>
                </a:cubicBezTo>
                <a:cubicBezTo>
                  <a:pt x="908843" y="590259"/>
                  <a:pt x="906463" y="964380"/>
                  <a:pt x="906463" y="1230022"/>
                </a:cubicBezTo>
              </a:path>
            </a:pathLst>
          </a:custGeom>
          <a:noFill/>
          <a:ln w="1016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2052961" y="4134716"/>
            <a:ext cx="640233" cy="1229445"/>
          </a:xfrm>
          <a:custGeom>
            <a:avLst/>
            <a:gdLst>
              <a:gd name="connsiteX0" fmla="*/ 0 w 654520"/>
              <a:gd name="connsiteY0" fmla="*/ 257175 h 1225550"/>
              <a:gd name="connsiteX1" fmla="*/ 66675 w 654520"/>
              <a:gd name="connsiteY1" fmla="*/ 174625 h 1225550"/>
              <a:gd name="connsiteX2" fmla="*/ 130175 w 654520"/>
              <a:gd name="connsiteY2" fmla="*/ 104775 h 1225550"/>
              <a:gd name="connsiteX3" fmla="*/ 203200 w 654520"/>
              <a:gd name="connsiteY3" fmla="*/ 53975 h 1225550"/>
              <a:gd name="connsiteX4" fmla="*/ 273050 w 654520"/>
              <a:gd name="connsiteY4" fmla="*/ 19050 h 1225550"/>
              <a:gd name="connsiteX5" fmla="*/ 342900 w 654520"/>
              <a:gd name="connsiteY5" fmla="*/ 0 h 1225550"/>
              <a:gd name="connsiteX6" fmla="*/ 422275 w 654520"/>
              <a:gd name="connsiteY6" fmla="*/ 0 h 1225550"/>
              <a:gd name="connsiteX7" fmla="*/ 511175 w 654520"/>
              <a:gd name="connsiteY7" fmla="*/ 19050 h 1225550"/>
              <a:gd name="connsiteX8" fmla="*/ 581025 w 654520"/>
              <a:gd name="connsiteY8" fmla="*/ 76200 h 1225550"/>
              <a:gd name="connsiteX9" fmla="*/ 631825 w 654520"/>
              <a:gd name="connsiteY9" fmla="*/ 155575 h 1225550"/>
              <a:gd name="connsiteX10" fmla="*/ 647700 w 654520"/>
              <a:gd name="connsiteY10" fmla="*/ 231775 h 1225550"/>
              <a:gd name="connsiteX11" fmla="*/ 654050 w 654520"/>
              <a:gd name="connsiteY11" fmla="*/ 292100 h 1225550"/>
              <a:gd name="connsiteX12" fmla="*/ 654050 w 654520"/>
              <a:gd name="connsiteY12" fmla="*/ 428625 h 1225550"/>
              <a:gd name="connsiteX13" fmla="*/ 654050 w 654520"/>
              <a:gd name="connsiteY13" fmla="*/ 1225550 h 1225550"/>
              <a:gd name="connsiteX0" fmla="*/ 0 w 654520"/>
              <a:gd name="connsiteY0" fmla="*/ 257175 h 1225550"/>
              <a:gd name="connsiteX1" fmla="*/ 66675 w 654520"/>
              <a:gd name="connsiteY1" fmla="*/ 174625 h 1225550"/>
              <a:gd name="connsiteX2" fmla="*/ 125413 w 654520"/>
              <a:gd name="connsiteY2" fmla="*/ 114300 h 1225550"/>
              <a:gd name="connsiteX3" fmla="*/ 203200 w 654520"/>
              <a:gd name="connsiteY3" fmla="*/ 53975 h 1225550"/>
              <a:gd name="connsiteX4" fmla="*/ 273050 w 654520"/>
              <a:gd name="connsiteY4" fmla="*/ 19050 h 1225550"/>
              <a:gd name="connsiteX5" fmla="*/ 342900 w 654520"/>
              <a:gd name="connsiteY5" fmla="*/ 0 h 1225550"/>
              <a:gd name="connsiteX6" fmla="*/ 422275 w 654520"/>
              <a:gd name="connsiteY6" fmla="*/ 0 h 1225550"/>
              <a:gd name="connsiteX7" fmla="*/ 511175 w 654520"/>
              <a:gd name="connsiteY7" fmla="*/ 19050 h 1225550"/>
              <a:gd name="connsiteX8" fmla="*/ 581025 w 654520"/>
              <a:gd name="connsiteY8" fmla="*/ 76200 h 1225550"/>
              <a:gd name="connsiteX9" fmla="*/ 631825 w 654520"/>
              <a:gd name="connsiteY9" fmla="*/ 155575 h 1225550"/>
              <a:gd name="connsiteX10" fmla="*/ 647700 w 654520"/>
              <a:gd name="connsiteY10" fmla="*/ 231775 h 1225550"/>
              <a:gd name="connsiteX11" fmla="*/ 654050 w 654520"/>
              <a:gd name="connsiteY11" fmla="*/ 292100 h 1225550"/>
              <a:gd name="connsiteX12" fmla="*/ 654050 w 654520"/>
              <a:gd name="connsiteY12" fmla="*/ 428625 h 1225550"/>
              <a:gd name="connsiteX13" fmla="*/ 654050 w 654520"/>
              <a:gd name="connsiteY13" fmla="*/ 1225550 h 1225550"/>
              <a:gd name="connsiteX0" fmla="*/ 0 w 654520"/>
              <a:gd name="connsiteY0" fmla="*/ 257175 h 1225550"/>
              <a:gd name="connsiteX1" fmla="*/ 66675 w 654520"/>
              <a:gd name="connsiteY1" fmla="*/ 184150 h 1225550"/>
              <a:gd name="connsiteX2" fmla="*/ 125413 w 654520"/>
              <a:gd name="connsiteY2" fmla="*/ 114300 h 1225550"/>
              <a:gd name="connsiteX3" fmla="*/ 203200 w 654520"/>
              <a:gd name="connsiteY3" fmla="*/ 53975 h 1225550"/>
              <a:gd name="connsiteX4" fmla="*/ 273050 w 654520"/>
              <a:gd name="connsiteY4" fmla="*/ 19050 h 1225550"/>
              <a:gd name="connsiteX5" fmla="*/ 342900 w 654520"/>
              <a:gd name="connsiteY5" fmla="*/ 0 h 1225550"/>
              <a:gd name="connsiteX6" fmla="*/ 422275 w 654520"/>
              <a:gd name="connsiteY6" fmla="*/ 0 h 1225550"/>
              <a:gd name="connsiteX7" fmla="*/ 511175 w 654520"/>
              <a:gd name="connsiteY7" fmla="*/ 19050 h 1225550"/>
              <a:gd name="connsiteX8" fmla="*/ 581025 w 654520"/>
              <a:gd name="connsiteY8" fmla="*/ 76200 h 1225550"/>
              <a:gd name="connsiteX9" fmla="*/ 631825 w 654520"/>
              <a:gd name="connsiteY9" fmla="*/ 155575 h 1225550"/>
              <a:gd name="connsiteX10" fmla="*/ 647700 w 654520"/>
              <a:gd name="connsiteY10" fmla="*/ 231775 h 1225550"/>
              <a:gd name="connsiteX11" fmla="*/ 654050 w 654520"/>
              <a:gd name="connsiteY11" fmla="*/ 292100 h 1225550"/>
              <a:gd name="connsiteX12" fmla="*/ 654050 w 654520"/>
              <a:gd name="connsiteY12" fmla="*/ 428625 h 1225550"/>
              <a:gd name="connsiteX13" fmla="*/ 654050 w 654520"/>
              <a:gd name="connsiteY13" fmla="*/ 1225550 h 1225550"/>
              <a:gd name="connsiteX0" fmla="*/ 0 w 652139"/>
              <a:gd name="connsiteY0" fmla="*/ 261937 h 1225550"/>
              <a:gd name="connsiteX1" fmla="*/ 64294 w 652139"/>
              <a:gd name="connsiteY1" fmla="*/ 184150 h 1225550"/>
              <a:gd name="connsiteX2" fmla="*/ 123032 w 652139"/>
              <a:gd name="connsiteY2" fmla="*/ 114300 h 1225550"/>
              <a:gd name="connsiteX3" fmla="*/ 200819 w 652139"/>
              <a:gd name="connsiteY3" fmla="*/ 53975 h 1225550"/>
              <a:gd name="connsiteX4" fmla="*/ 270669 w 652139"/>
              <a:gd name="connsiteY4" fmla="*/ 19050 h 1225550"/>
              <a:gd name="connsiteX5" fmla="*/ 340519 w 652139"/>
              <a:gd name="connsiteY5" fmla="*/ 0 h 1225550"/>
              <a:gd name="connsiteX6" fmla="*/ 419894 w 652139"/>
              <a:gd name="connsiteY6" fmla="*/ 0 h 1225550"/>
              <a:gd name="connsiteX7" fmla="*/ 508794 w 652139"/>
              <a:gd name="connsiteY7" fmla="*/ 19050 h 1225550"/>
              <a:gd name="connsiteX8" fmla="*/ 578644 w 652139"/>
              <a:gd name="connsiteY8" fmla="*/ 76200 h 1225550"/>
              <a:gd name="connsiteX9" fmla="*/ 629444 w 652139"/>
              <a:gd name="connsiteY9" fmla="*/ 155575 h 1225550"/>
              <a:gd name="connsiteX10" fmla="*/ 645319 w 652139"/>
              <a:gd name="connsiteY10" fmla="*/ 231775 h 1225550"/>
              <a:gd name="connsiteX11" fmla="*/ 651669 w 652139"/>
              <a:gd name="connsiteY11" fmla="*/ 292100 h 1225550"/>
              <a:gd name="connsiteX12" fmla="*/ 651669 w 652139"/>
              <a:gd name="connsiteY12" fmla="*/ 428625 h 1225550"/>
              <a:gd name="connsiteX13" fmla="*/ 651669 w 652139"/>
              <a:gd name="connsiteY13" fmla="*/ 1225550 h 1225550"/>
              <a:gd name="connsiteX0" fmla="*/ 0 w 642614"/>
              <a:gd name="connsiteY0" fmla="*/ 259556 h 1225550"/>
              <a:gd name="connsiteX1" fmla="*/ 54769 w 642614"/>
              <a:gd name="connsiteY1" fmla="*/ 184150 h 1225550"/>
              <a:gd name="connsiteX2" fmla="*/ 113507 w 642614"/>
              <a:gd name="connsiteY2" fmla="*/ 114300 h 1225550"/>
              <a:gd name="connsiteX3" fmla="*/ 191294 w 642614"/>
              <a:gd name="connsiteY3" fmla="*/ 53975 h 1225550"/>
              <a:gd name="connsiteX4" fmla="*/ 261144 w 642614"/>
              <a:gd name="connsiteY4" fmla="*/ 19050 h 1225550"/>
              <a:gd name="connsiteX5" fmla="*/ 330994 w 642614"/>
              <a:gd name="connsiteY5" fmla="*/ 0 h 1225550"/>
              <a:gd name="connsiteX6" fmla="*/ 410369 w 642614"/>
              <a:gd name="connsiteY6" fmla="*/ 0 h 1225550"/>
              <a:gd name="connsiteX7" fmla="*/ 499269 w 642614"/>
              <a:gd name="connsiteY7" fmla="*/ 19050 h 1225550"/>
              <a:gd name="connsiteX8" fmla="*/ 569119 w 642614"/>
              <a:gd name="connsiteY8" fmla="*/ 76200 h 1225550"/>
              <a:gd name="connsiteX9" fmla="*/ 619919 w 642614"/>
              <a:gd name="connsiteY9" fmla="*/ 155575 h 1225550"/>
              <a:gd name="connsiteX10" fmla="*/ 635794 w 642614"/>
              <a:gd name="connsiteY10" fmla="*/ 231775 h 1225550"/>
              <a:gd name="connsiteX11" fmla="*/ 642144 w 642614"/>
              <a:gd name="connsiteY11" fmla="*/ 292100 h 1225550"/>
              <a:gd name="connsiteX12" fmla="*/ 642144 w 642614"/>
              <a:gd name="connsiteY12" fmla="*/ 428625 h 1225550"/>
              <a:gd name="connsiteX13" fmla="*/ 642144 w 642614"/>
              <a:gd name="connsiteY13" fmla="*/ 1225550 h 1225550"/>
              <a:gd name="connsiteX0" fmla="*/ 0 w 642614"/>
              <a:gd name="connsiteY0" fmla="*/ 259556 h 1225550"/>
              <a:gd name="connsiteX1" fmla="*/ 54769 w 642614"/>
              <a:gd name="connsiteY1" fmla="*/ 184150 h 1225550"/>
              <a:gd name="connsiteX2" fmla="*/ 113507 w 642614"/>
              <a:gd name="connsiteY2" fmla="*/ 114300 h 1225550"/>
              <a:gd name="connsiteX3" fmla="*/ 191294 w 642614"/>
              <a:gd name="connsiteY3" fmla="*/ 53975 h 1225550"/>
              <a:gd name="connsiteX4" fmla="*/ 261144 w 642614"/>
              <a:gd name="connsiteY4" fmla="*/ 19050 h 1225550"/>
              <a:gd name="connsiteX5" fmla="*/ 330994 w 642614"/>
              <a:gd name="connsiteY5" fmla="*/ 0 h 1225550"/>
              <a:gd name="connsiteX6" fmla="*/ 410369 w 642614"/>
              <a:gd name="connsiteY6" fmla="*/ 0 h 1225550"/>
              <a:gd name="connsiteX7" fmla="*/ 499269 w 642614"/>
              <a:gd name="connsiteY7" fmla="*/ 19050 h 1225550"/>
              <a:gd name="connsiteX8" fmla="*/ 569119 w 642614"/>
              <a:gd name="connsiteY8" fmla="*/ 76200 h 1225550"/>
              <a:gd name="connsiteX9" fmla="*/ 619919 w 642614"/>
              <a:gd name="connsiteY9" fmla="*/ 155575 h 1225550"/>
              <a:gd name="connsiteX10" fmla="*/ 635794 w 642614"/>
              <a:gd name="connsiteY10" fmla="*/ 231775 h 1225550"/>
              <a:gd name="connsiteX11" fmla="*/ 642144 w 642614"/>
              <a:gd name="connsiteY11" fmla="*/ 292100 h 1225550"/>
              <a:gd name="connsiteX12" fmla="*/ 642144 w 642614"/>
              <a:gd name="connsiteY12" fmla="*/ 428625 h 1225550"/>
              <a:gd name="connsiteX13" fmla="*/ 642144 w 642614"/>
              <a:gd name="connsiteY13" fmla="*/ 1225550 h 1225550"/>
              <a:gd name="connsiteX0" fmla="*/ 0 w 642614"/>
              <a:gd name="connsiteY0" fmla="*/ 259556 h 1225550"/>
              <a:gd name="connsiteX1" fmla="*/ 54769 w 642614"/>
              <a:gd name="connsiteY1" fmla="*/ 184150 h 1225550"/>
              <a:gd name="connsiteX2" fmla="*/ 115888 w 642614"/>
              <a:gd name="connsiteY2" fmla="*/ 121443 h 1225550"/>
              <a:gd name="connsiteX3" fmla="*/ 191294 w 642614"/>
              <a:gd name="connsiteY3" fmla="*/ 53975 h 1225550"/>
              <a:gd name="connsiteX4" fmla="*/ 261144 w 642614"/>
              <a:gd name="connsiteY4" fmla="*/ 19050 h 1225550"/>
              <a:gd name="connsiteX5" fmla="*/ 330994 w 642614"/>
              <a:gd name="connsiteY5" fmla="*/ 0 h 1225550"/>
              <a:gd name="connsiteX6" fmla="*/ 410369 w 642614"/>
              <a:gd name="connsiteY6" fmla="*/ 0 h 1225550"/>
              <a:gd name="connsiteX7" fmla="*/ 499269 w 642614"/>
              <a:gd name="connsiteY7" fmla="*/ 19050 h 1225550"/>
              <a:gd name="connsiteX8" fmla="*/ 569119 w 642614"/>
              <a:gd name="connsiteY8" fmla="*/ 76200 h 1225550"/>
              <a:gd name="connsiteX9" fmla="*/ 619919 w 642614"/>
              <a:gd name="connsiteY9" fmla="*/ 155575 h 1225550"/>
              <a:gd name="connsiteX10" fmla="*/ 635794 w 642614"/>
              <a:gd name="connsiteY10" fmla="*/ 231775 h 1225550"/>
              <a:gd name="connsiteX11" fmla="*/ 642144 w 642614"/>
              <a:gd name="connsiteY11" fmla="*/ 292100 h 1225550"/>
              <a:gd name="connsiteX12" fmla="*/ 642144 w 642614"/>
              <a:gd name="connsiteY12" fmla="*/ 428625 h 1225550"/>
              <a:gd name="connsiteX13" fmla="*/ 642144 w 642614"/>
              <a:gd name="connsiteY13" fmla="*/ 1225550 h 1225550"/>
              <a:gd name="connsiteX0" fmla="*/ 0 w 642614"/>
              <a:gd name="connsiteY0" fmla="*/ 259556 h 1225550"/>
              <a:gd name="connsiteX1" fmla="*/ 57150 w 642614"/>
              <a:gd name="connsiteY1" fmla="*/ 191294 h 1225550"/>
              <a:gd name="connsiteX2" fmla="*/ 115888 w 642614"/>
              <a:gd name="connsiteY2" fmla="*/ 121443 h 1225550"/>
              <a:gd name="connsiteX3" fmla="*/ 191294 w 642614"/>
              <a:gd name="connsiteY3" fmla="*/ 53975 h 1225550"/>
              <a:gd name="connsiteX4" fmla="*/ 261144 w 642614"/>
              <a:gd name="connsiteY4" fmla="*/ 19050 h 1225550"/>
              <a:gd name="connsiteX5" fmla="*/ 330994 w 642614"/>
              <a:gd name="connsiteY5" fmla="*/ 0 h 1225550"/>
              <a:gd name="connsiteX6" fmla="*/ 410369 w 642614"/>
              <a:gd name="connsiteY6" fmla="*/ 0 h 1225550"/>
              <a:gd name="connsiteX7" fmla="*/ 499269 w 642614"/>
              <a:gd name="connsiteY7" fmla="*/ 19050 h 1225550"/>
              <a:gd name="connsiteX8" fmla="*/ 569119 w 642614"/>
              <a:gd name="connsiteY8" fmla="*/ 76200 h 1225550"/>
              <a:gd name="connsiteX9" fmla="*/ 619919 w 642614"/>
              <a:gd name="connsiteY9" fmla="*/ 155575 h 1225550"/>
              <a:gd name="connsiteX10" fmla="*/ 635794 w 642614"/>
              <a:gd name="connsiteY10" fmla="*/ 231775 h 1225550"/>
              <a:gd name="connsiteX11" fmla="*/ 642144 w 642614"/>
              <a:gd name="connsiteY11" fmla="*/ 292100 h 1225550"/>
              <a:gd name="connsiteX12" fmla="*/ 642144 w 642614"/>
              <a:gd name="connsiteY12" fmla="*/ 428625 h 1225550"/>
              <a:gd name="connsiteX13" fmla="*/ 642144 w 642614"/>
              <a:gd name="connsiteY13" fmla="*/ 1225550 h 1225550"/>
              <a:gd name="connsiteX0" fmla="*/ 0 w 635470"/>
              <a:gd name="connsiteY0" fmla="*/ 261937 h 1225550"/>
              <a:gd name="connsiteX1" fmla="*/ 50006 w 635470"/>
              <a:gd name="connsiteY1" fmla="*/ 191294 h 1225550"/>
              <a:gd name="connsiteX2" fmla="*/ 108744 w 635470"/>
              <a:gd name="connsiteY2" fmla="*/ 121443 h 1225550"/>
              <a:gd name="connsiteX3" fmla="*/ 184150 w 635470"/>
              <a:gd name="connsiteY3" fmla="*/ 53975 h 1225550"/>
              <a:gd name="connsiteX4" fmla="*/ 254000 w 635470"/>
              <a:gd name="connsiteY4" fmla="*/ 19050 h 1225550"/>
              <a:gd name="connsiteX5" fmla="*/ 323850 w 635470"/>
              <a:gd name="connsiteY5" fmla="*/ 0 h 1225550"/>
              <a:gd name="connsiteX6" fmla="*/ 403225 w 635470"/>
              <a:gd name="connsiteY6" fmla="*/ 0 h 1225550"/>
              <a:gd name="connsiteX7" fmla="*/ 492125 w 635470"/>
              <a:gd name="connsiteY7" fmla="*/ 19050 h 1225550"/>
              <a:gd name="connsiteX8" fmla="*/ 561975 w 635470"/>
              <a:gd name="connsiteY8" fmla="*/ 76200 h 1225550"/>
              <a:gd name="connsiteX9" fmla="*/ 612775 w 635470"/>
              <a:gd name="connsiteY9" fmla="*/ 155575 h 1225550"/>
              <a:gd name="connsiteX10" fmla="*/ 628650 w 635470"/>
              <a:gd name="connsiteY10" fmla="*/ 231775 h 1225550"/>
              <a:gd name="connsiteX11" fmla="*/ 635000 w 635470"/>
              <a:gd name="connsiteY11" fmla="*/ 292100 h 1225550"/>
              <a:gd name="connsiteX12" fmla="*/ 635000 w 635470"/>
              <a:gd name="connsiteY12" fmla="*/ 428625 h 1225550"/>
              <a:gd name="connsiteX13" fmla="*/ 635000 w 635470"/>
              <a:gd name="connsiteY13" fmla="*/ 1225550 h 1225550"/>
              <a:gd name="connsiteX0" fmla="*/ 0 w 635470"/>
              <a:gd name="connsiteY0" fmla="*/ 261937 h 1225550"/>
              <a:gd name="connsiteX1" fmla="*/ 50006 w 635470"/>
              <a:gd name="connsiteY1" fmla="*/ 191294 h 1225550"/>
              <a:gd name="connsiteX2" fmla="*/ 108744 w 635470"/>
              <a:gd name="connsiteY2" fmla="*/ 121443 h 1225550"/>
              <a:gd name="connsiteX3" fmla="*/ 184150 w 635470"/>
              <a:gd name="connsiteY3" fmla="*/ 53975 h 1225550"/>
              <a:gd name="connsiteX4" fmla="*/ 254000 w 635470"/>
              <a:gd name="connsiteY4" fmla="*/ 19050 h 1225550"/>
              <a:gd name="connsiteX5" fmla="*/ 323850 w 635470"/>
              <a:gd name="connsiteY5" fmla="*/ 0 h 1225550"/>
              <a:gd name="connsiteX6" fmla="*/ 403225 w 635470"/>
              <a:gd name="connsiteY6" fmla="*/ 0 h 1225550"/>
              <a:gd name="connsiteX7" fmla="*/ 492125 w 635470"/>
              <a:gd name="connsiteY7" fmla="*/ 19050 h 1225550"/>
              <a:gd name="connsiteX8" fmla="*/ 569119 w 635470"/>
              <a:gd name="connsiteY8" fmla="*/ 76200 h 1225550"/>
              <a:gd name="connsiteX9" fmla="*/ 612775 w 635470"/>
              <a:gd name="connsiteY9" fmla="*/ 155575 h 1225550"/>
              <a:gd name="connsiteX10" fmla="*/ 628650 w 635470"/>
              <a:gd name="connsiteY10" fmla="*/ 231775 h 1225550"/>
              <a:gd name="connsiteX11" fmla="*/ 635000 w 635470"/>
              <a:gd name="connsiteY11" fmla="*/ 292100 h 1225550"/>
              <a:gd name="connsiteX12" fmla="*/ 635000 w 635470"/>
              <a:gd name="connsiteY12" fmla="*/ 428625 h 1225550"/>
              <a:gd name="connsiteX13" fmla="*/ 635000 w 635470"/>
              <a:gd name="connsiteY13" fmla="*/ 1225550 h 1225550"/>
              <a:gd name="connsiteX0" fmla="*/ 0 w 635470"/>
              <a:gd name="connsiteY0" fmla="*/ 264171 h 1227784"/>
              <a:gd name="connsiteX1" fmla="*/ 50006 w 635470"/>
              <a:gd name="connsiteY1" fmla="*/ 193528 h 1227784"/>
              <a:gd name="connsiteX2" fmla="*/ 108744 w 635470"/>
              <a:gd name="connsiteY2" fmla="*/ 123677 h 1227784"/>
              <a:gd name="connsiteX3" fmla="*/ 184150 w 635470"/>
              <a:gd name="connsiteY3" fmla="*/ 56209 h 1227784"/>
              <a:gd name="connsiteX4" fmla="*/ 254000 w 635470"/>
              <a:gd name="connsiteY4" fmla="*/ 21284 h 1227784"/>
              <a:gd name="connsiteX5" fmla="*/ 323850 w 635470"/>
              <a:gd name="connsiteY5" fmla="*/ 2234 h 1227784"/>
              <a:gd name="connsiteX6" fmla="*/ 403225 w 635470"/>
              <a:gd name="connsiteY6" fmla="*/ 2234 h 1227784"/>
              <a:gd name="connsiteX7" fmla="*/ 494506 w 635470"/>
              <a:gd name="connsiteY7" fmla="*/ 18903 h 1227784"/>
              <a:gd name="connsiteX8" fmla="*/ 569119 w 635470"/>
              <a:gd name="connsiteY8" fmla="*/ 78434 h 1227784"/>
              <a:gd name="connsiteX9" fmla="*/ 612775 w 635470"/>
              <a:gd name="connsiteY9" fmla="*/ 157809 h 1227784"/>
              <a:gd name="connsiteX10" fmla="*/ 628650 w 635470"/>
              <a:gd name="connsiteY10" fmla="*/ 234009 h 1227784"/>
              <a:gd name="connsiteX11" fmla="*/ 635000 w 635470"/>
              <a:gd name="connsiteY11" fmla="*/ 294334 h 1227784"/>
              <a:gd name="connsiteX12" fmla="*/ 635000 w 635470"/>
              <a:gd name="connsiteY12" fmla="*/ 430859 h 1227784"/>
              <a:gd name="connsiteX13" fmla="*/ 635000 w 635470"/>
              <a:gd name="connsiteY13" fmla="*/ 1227784 h 1227784"/>
              <a:gd name="connsiteX0" fmla="*/ 0 w 635470"/>
              <a:gd name="connsiteY0" fmla="*/ 265732 h 1229345"/>
              <a:gd name="connsiteX1" fmla="*/ 50006 w 635470"/>
              <a:gd name="connsiteY1" fmla="*/ 195089 h 1229345"/>
              <a:gd name="connsiteX2" fmla="*/ 108744 w 635470"/>
              <a:gd name="connsiteY2" fmla="*/ 125238 h 1229345"/>
              <a:gd name="connsiteX3" fmla="*/ 184150 w 635470"/>
              <a:gd name="connsiteY3" fmla="*/ 57770 h 1229345"/>
              <a:gd name="connsiteX4" fmla="*/ 254000 w 635470"/>
              <a:gd name="connsiteY4" fmla="*/ 22845 h 1229345"/>
              <a:gd name="connsiteX5" fmla="*/ 323850 w 635470"/>
              <a:gd name="connsiteY5" fmla="*/ 3795 h 1229345"/>
              <a:gd name="connsiteX6" fmla="*/ 403225 w 635470"/>
              <a:gd name="connsiteY6" fmla="*/ 1414 h 1229345"/>
              <a:gd name="connsiteX7" fmla="*/ 494506 w 635470"/>
              <a:gd name="connsiteY7" fmla="*/ 20464 h 1229345"/>
              <a:gd name="connsiteX8" fmla="*/ 569119 w 635470"/>
              <a:gd name="connsiteY8" fmla="*/ 79995 h 1229345"/>
              <a:gd name="connsiteX9" fmla="*/ 612775 w 635470"/>
              <a:gd name="connsiteY9" fmla="*/ 159370 h 1229345"/>
              <a:gd name="connsiteX10" fmla="*/ 628650 w 635470"/>
              <a:gd name="connsiteY10" fmla="*/ 235570 h 1229345"/>
              <a:gd name="connsiteX11" fmla="*/ 635000 w 635470"/>
              <a:gd name="connsiteY11" fmla="*/ 295895 h 1229345"/>
              <a:gd name="connsiteX12" fmla="*/ 635000 w 635470"/>
              <a:gd name="connsiteY12" fmla="*/ 432420 h 1229345"/>
              <a:gd name="connsiteX13" fmla="*/ 635000 w 635470"/>
              <a:gd name="connsiteY13" fmla="*/ 1229345 h 1229345"/>
              <a:gd name="connsiteX0" fmla="*/ 0 w 640233"/>
              <a:gd name="connsiteY0" fmla="*/ 275257 h 1229345"/>
              <a:gd name="connsiteX1" fmla="*/ 54769 w 640233"/>
              <a:gd name="connsiteY1" fmla="*/ 195089 h 1229345"/>
              <a:gd name="connsiteX2" fmla="*/ 113507 w 640233"/>
              <a:gd name="connsiteY2" fmla="*/ 125238 h 1229345"/>
              <a:gd name="connsiteX3" fmla="*/ 188913 w 640233"/>
              <a:gd name="connsiteY3" fmla="*/ 57770 h 1229345"/>
              <a:gd name="connsiteX4" fmla="*/ 258763 w 640233"/>
              <a:gd name="connsiteY4" fmla="*/ 22845 h 1229345"/>
              <a:gd name="connsiteX5" fmla="*/ 328613 w 640233"/>
              <a:gd name="connsiteY5" fmla="*/ 3795 h 1229345"/>
              <a:gd name="connsiteX6" fmla="*/ 407988 w 640233"/>
              <a:gd name="connsiteY6" fmla="*/ 1414 h 1229345"/>
              <a:gd name="connsiteX7" fmla="*/ 499269 w 640233"/>
              <a:gd name="connsiteY7" fmla="*/ 20464 h 1229345"/>
              <a:gd name="connsiteX8" fmla="*/ 573882 w 640233"/>
              <a:gd name="connsiteY8" fmla="*/ 79995 h 1229345"/>
              <a:gd name="connsiteX9" fmla="*/ 617538 w 640233"/>
              <a:gd name="connsiteY9" fmla="*/ 159370 h 1229345"/>
              <a:gd name="connsiteX10" fmla="*/ 633413 w 640233"/>
              <a:gd name="connsiteY10" fmla="*/ 235570 h 1229345"/>
              <a:gd name="connsiteX11" fmla="*/ 639763 w 640233"/>
              <a:gd name="connsiteY11" fmla="*/ 295895 h 1229345"/>
              <a:gd name="connsiteX12" fmla="*/ 639763 w 640233"/>
              <a:gd name="connsiteY12" fmla="*/ 432420 h 1229345"/>
              <a:gd name="connsiteX13" fmla="*/ 639763 w 640233"/>
              <a:gd name="connsiteY13" fmla="*/ 1229345 h 1229345"/>
              <a:gd name="connsiteX0" fmla="*/ 0 w 640233"/>
              <a:gd name="connsiteY0" fmla="*/ 275257 h 1229345"/>
              <a:gd name="connsiteX1" fmla="*/ 54769 w 640233"/>
              <a:gd name="connsiteY1" fmla="*/ 195089 h 1229345"/>
              <a:gd name="connsiteX2" fmla="*/ 113507 w 640233"/>
              <a:gd name="connsiteY2" fmla="*/ 125238 h 1229345"/>
              <a:gd name="connsiteX3" fmla="*/ 188913 w 640233"/>
              <a:gd name="connsiteY3" fmla="*/ 64914 h 1229345"/>
              <a:gd name="connsiteX4" fmla="*/ 258763 w 640233"/>
              <a:gd name="connsiteY4" fmla="*/ 22845 h 1229345"/>
              <a:gd name="connsiteX5" fmla="*/ 328613 w 640233"/>
              <a:gd name="connsiteY5" fmla="*/ 3795 h 1229345"/>
              <a:gd name="connsiteX6" fmla="*/ 407988 w 640233"/>
              <a:gd name="connsiteY6" fmla="*/ 1414 h 1229345"/>
              <a:gd name="connsiteX7" fmla="*/ 499269 w 640233"/>
              <a:gd name="connsiteY7" fmla="*/ 20464 h 1229345"/>
              <a:gd name="connsiteX8" fmla="*/ 573882 w 640233"/>
              <a:gd name="connsiteY8" fmla="*/ 79995 h 1229345"/>
              <a:gd name="connsiteX9" fmla="*/ 617538 w 640233"/>
              <a:gd name="connsiteY9" fmla="*/ 159370 h 1229345"/>
              <a:gd name="connsiteX10" fmla="*/ 633413 w 640233"/>
              <a:gd name="connsiteY10" fmla="*/ 235570 h 1229345"/>
              <a:gd name="connsiteX11" fmla="*/ 639763 w 640233"/>
              <a:gd name="connsiteY11" fmla="*/ 295895 h 1229345"/>
              <a:gd name="connsiteX12" fmla="*/ 639763 w 640233"/>
              <a:gd name="connsiteY12" fmla="*/ 432420 h 1229345"/>
              <a:gd name="connsiteX13" fmla="*/ 639763 w 640233"/>
              <a:gd name="connsiteY13" fmla="*/ 1229345 h 1229345"/>
              <a:gd name="connsiteX0" fmla="*/ 0 w 640233"/>
              <a:gd name="connsiteY0" fmla="*/ 275257 h 1229345"/>
              <a:gd name="connsiteX1" fmla="*/ 54769 w 640233"/>
              <a:gd name="connsiteY1" fmla="*/ 195089 h 1229345"/>
              <a:gd name="connsiteX2" fmla="*/ 113507 w 640233"/>
              <a:gd name="connsiteY2" fmla="*/ 125238 h 1229345"/>
              <a:gd name="connsiteX3" fmla="*/ 188913 w 640233"/>
              <a:gd name="connsiteY3" fmla="*/ 64914 h 1229345"/>
              <a:gd name="connsiteX4" fmla="*/ 258763 w 640233"/>
              <a:gd name="connsiteY4" fmla="*/ 22845 h 1229345"/>
              <a:gd name="connsiteX5" fmla="*/ 328613 w 640233"/>
              <a:gd name="connsiteY5" fmla="*/ 3795 h 1229345"/>
              <a:gd name="connsiteX6" fmla="*/ 407988 w 640233"/>
              <a:gd name="connsiteY6" fmla="*/ 1414 h 1229345"/>
              <a:gd name="connsiteX7" fmla="*/ 499269 w 640233"/>
              <a:gd name="connsiteY7" fmla="*/ 20464 h 1229345"/>
              <a:gd name="connsiteX8" fmla="*/ 573882 w 640233"/>
              <a:gd name="connsiteY8" fmla="*/ 79995 h 1229345"/>
              <a:gd name="connsiteX9" fmla="*/ 617538 w 640233"/>
              <a:gd name="connsiteY9" fmla="*/ 159370 h 1229345"/>
              <a:gd name="connsiteX10" fmla="*/ 633413 w 640233"/>
              <a:gd name="connsiteY10" fmla="*/ 235570 h 1229345"/>
              <a:gd name="connsiteX11" fmla="*/ 639763 w 640233"/>
              <a:gd name="connsiteY11" fmla="*/ 295895 h 1229345"/>
              <a:gd name="connsiteX12" fmla="*/ 639763 w 640233"/>
              <a:gd name="connsiteY12" fmla="*/ 432420 h 1229345"/>
              <a:gd name="connsiteX13" fmla="*/ 639763 w 640233"/>
              <a:gd name="connsiteY13" fmla="*/ 1229345 h 1229345"/>
              <a:gd name="connsiteX0" fmla="*/ 0 w 640233"/>
              <a:gd name="connsiteY0" fmla="*/ 275257 h 1229345"/>
              <a:gd name="connsiteX1" fmla="*/ 54769 w 640233"/>
              <a:gd name="connsiteY1" fmla="*/ 195089 h 1229345"/>
              <a:gd name="connsiteX2" fmla="*/ 113507 w 640233"/>
              <a:gd name="connsiteY2" fmla="*/ 125238 h 1229345"/>
              <a:gd name="connsiteX3" fmla="*/ 188913 w 640233"/>
              <a:gd name="connsiteY3" fmla="*/ 64914 h 1229345"/>
              <a:gd name="connsiteX4" fmla="*/ 258763 w 640233"/>
              <a:gd name="connsiteY4" fmla="*/ 22845 h 1229345"/>
              <a:gd name="connsiteX5" fmla="*/ 328613 w 640233"/>
              <a:gd name="connsiteY5" fmla="*/ 3795 h 1229345"/>
              <a:gd name="connsiteX6" fmla="*/ 407988 w 640233"/>
              <a:gd name="connsiteY6" fmla="*/ 1414 h 1229345"/>
              <a:gd name="connsiteX7" fmla="*/ 499269 w 640233"/>
              <a:gd name="connsiteY7" fmla="*/ 20464 h 1229345"/>
              <a:gd name="connsiteX8" fmla="*/ 573882 w 640233"/>
              <a:gd name="connsiteY8" fmla="*/ 79995 h 1229345"/>
              <a:gd name="connsiteX9" fmla="*/ 617538 w 640233"/>
              <a:gd name="connsiteY9" fmla="*/ 159370 h 1229345"/>
              <a:gd name="connsiteX10" fmla="*/ 633413 w 640233"/>
              <a:gd name="connsiteY10" fmla="*/ 235570 h 1229345"/>
              <a:gd name="connsiteX11" fmla="*/ 639763 w 640233"/>
              <a:gd name="connsiteY11" fmla="*/ 295895 h 1229345"/>
              <a:gd name="connsiteX12" fmla="*/ 639763 w 640233"/>
              <a:gd name="connsiteY12" fmla="*/ 432420 h 1229345"/>
              <a:gd name="connsiteX13" fmla="*/ 639763 w 640233"/>
              <a:gd name="connsiteY13" fmla="*/ 1229345 h 1229345"/>
              <a:gd name="connsiteX0" fmla="*/ 0 w 640233"/>
              <a:gd name="connsiteY0" fmla="*/ 275357 h 1229445"/>
              <a:gd name="connsiteX1" fmla="*/ 54769 w 640233"/>
              <a:gd name="connsiteY1" fmla="*/ 195189 h 1229445"/>
              <a:gd name="connsiteX2" fmla="*/ 113507 w 640233"/>
              <a:gd name="connsiteY2" fmla="*/ 125338 h 1229445"/>
              <a:gd name="connsiteX3" fmla="*/ 188913 w 640233"/>
              <a:gd name="connsiteY3" fmla="*/ 65014 h 1229445"/>
              <a:gd name="connsiteX4" fmla="*/ 261144 w 640233"/>
              <a:gd name="connsiteY4" fmla="*/ 25326 h 1229445"/>
              <a:gd name="connsiteX5" fmla="*/ 328613 w 640233"/>
              <a:gd name="connsiteY5" fmla="*/ 3895 h 1229445"/>
              <a:gd name="connsiteX6" fmla="*/ 407988 w 640233"/>
              <a:gd name="connsiteY6" fmla="*/ 1514 h 1229445"/>
              <a:gd name="connsiteX7" fmla="*/ 499269 w 640233"/>
              <a:gd name="connsiteY7" fmla="*/ 20564 h 1229445"/>
              <a:gd name="connsiteX8" fmla="*/ 573882 w 640233"/>
              <a:gd name="connsiteY8" fmla="*/ 80095 h 1229445"/>
              <a:gd name="connsiteX9" fmla="*/ 617538 w 640233"/>
              <a:gd name="connsiteY9" fmla="*/ 159470 h 1229445"/>
              <a:gd name="connsiteX10" fmla="*/ 633413 w 640233"/>
              <a:gd name="connsiteY10" fmla="*/ 235670 h 1229445"/>
              <a:gd name="connsiteX11" fmla="*/ 639763 w 640233"/>
              <a:gd name="connsiteY11" fmla="*/ 295995 h 1229445"/>
              <a:gd name="connsiteX12" fmla="*/ 639763 w 640233"/>
              <a:gd name="connsiteY12" fmla="*/ 432520 h 1229445"/>
              <a:gd name="connsiteX13" fmla="*/ 639763 w 640233"/>
              <a:gd name="connsiteY13" fmla="*/ 1229445 h 1229445"/>
              <a:gd name="connsiteX0" fmla="*/ 0 w 640233"/>
              <a:gd name="connsiteY0" fmla="*/ 275357 h 1229445"/>
              <a:gd name="connsiteX1" fmla="*/ 54769 w 640233"/>
              <a:gd name="connsiteY1" fmla="*/ 195189 h 1229445"/>
              <a:gd name="connsiteX2" fmla="*/ 113507 w 640233"/>
              <a:gd name="connsiteY2" fmla="*/ 125338 h 1229445"/>
              <a:gd name="connsiteX3" fmla="*/ 188913 w 640233"/>
              <a:gd name="connsiteY3" fmla="*/ 65014 h 1229445"/>
              <a:gd name="connsiteX4" fmla="*/ 261144 w 640233"/>
              <a:gd name="connsiteY4" fmla="*/ 25326 h 1229445"/>
              <a:gd name="connsiteX5" fmla="*/ 328613 w 640233"/>
              <a:gd name="connsiteY5" fmla="*/ 3895 h 1229445"/>
              <a:gd name="connsiteX6" fmla="*/ 407988 w 640233"/>
              <a:gd name="connsiteY6" fmla="*/ 1514 h 1229445"/>
              <a:gd name="connsiteX7" fmla="*/ 499269 w 640233"/>
              <a:gd name="connsiteY7" fmla="*/ 20564 h 1229445"/>
              <a:gd name="connsiteX8" fmla="*/ 573882 w 640233"/>
              <a:gd name="connsiteY8" fmla="*/ 80095 h 1229445"/>
              <a:gd name="connsiteX9" fmla="*/ 617538 w 640233"/>
              <a:gd name="connsiteY9" fmla="*/ 159470 h 1229445"/>
              <a:gd name="connsiteX10" fmla="*/ 633413 w 640233"/>
              <a:gd name="connsiteY10" fmla="*/ 235670 h 1229445"/>
              <a:gd name="connsiteX11" fmla="*/ 639763 w 640233"/>
              <a:gd name="connsiteY11" fmla="*/ 295995 h 1229445"/>
              <a:gd name="connsiteX12" fmla="*/ 639763 w 640233"/>
              <a:gd name="connsiteY12" fmla="*/ 432520 h 1229445"/>
              <a:gd name="connsiteX13" fmla="*/ 639763 w 640233"/>
              <a:gd name="connsiteY13" fmla="*/ 1229445 h 1229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40233" h="1229445">
                <a:moveTo>
                  <a:pt x="0" y="275357"/>
                </a:moveTo>
                <a:cubicBezTo>
                  <a:pt x="20108" y="242019"/>
                  <a:pt x="35851" y="220192"/>
                  <a:pt x="54769" y="195189"/>
                </a:cubicBezTo>
                <a:cubicBezTo>
                  <a:pt x="73687" y="170186"/>
                  <a:pt x="91150" y="147034"/>
                  <a:pt x="113507" y="125338"/>
                </a:cubicBezTo>
                <a:cubicBezTo>
                  <a:pt x="135864" y="103642"/>
                  <a:pt x="164307" y="81683"/>
                  <a:pt x="188913" y="65014"/>
                </a:cubicBezTo>
                <a:cubicBezTo>
                  <a:pt x="213519" y="48345"/>
                  <a:pt x="237861" y="35513"/>
                  <a:pt x="261144" y="25326"/>
                </a:cubicBezTo>
                <a:cubicBezTo>
                  <a:pt x="284427" y="15139"/>
                  <a:pt x="304139" y="7864"/>
                  <a:pt x="328613" y="3895"/>
                </a:cubicBezTo>
                <a:cubicBezTo>
                  <a:pt x="353087" y="-74"/>
                  <a:pt x="379545" y="-1264"/>
                  <a:pt x="407988" y="1514"/>
                </a:cubicBezTo>
                <a:cubicBezTo>
                  <a:pt x="436431" y="4292"/>
                  <a:pt x="471620" y="7467"/>
                  <a:pt x="499269" y="20564"/>
                </a:cubicBezTo>
                <a:cubicBezTo>
                  <a:pt x="526918" y="33661"/>
                  <a:pt x="554171" y="56944"/>
                  <a:pt x="573882" y="80095"/>
                </a:cubicBezTo>
                <a:cubicBezTo>
                  <a:pt x="593594" y="103246"/>
                  <a:pt x="607616" y="133541"/>
                  <a:pt x="617538" y="159470"/>
                </a:cubicBezTo>
                <a:cubicBezTo>
                  <a:pt x="627460" y="185399"/>
                  <a:pt x="629709" y="212916"/>
                  <a:pt x="633413" y="235670"/>
                </a:cubicBezTo>
                <a:cubicBezTo>
                  <a:pt x="637117" y="258424"/>
                  <a:pt x="638705" y="263187"/>
                  <a:pt x="639763" y="295995"/>
                </a:cubicBezTo>
                <a:cubicBezTo>
                  <a:pt x="640821" y="328803"/>
                  <a:pt x="639763" y="432520"/>
                  <a:pt x="639763" y="432520"/>
                </a:cubicBezTo>
                <a:lnTo>
                  <a:pt x="639763" y="1229445"/>
                </a:lnTo>
              </a:path>
            </a:pathLst>
          </a:custGeom>
          <a:noFill/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5" name="Table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9441426"/>
              </p:ext>
            </p:extLst>
          </p:nvPr>
        </p:nvGraphicFramePr>
        <p:xfrm>
          <a:off x="6461919" y="2810148"/>
          <a:ext cx="6400800" cy="384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0080"/>
                <a:gridCol w="640080"/>
                <a:gridCol w="640080"/>
                <a:gridCol w="640080"/>
                <a:gridCol w="640080"/>
                <a:gridCol w="640080"/>
                <a:gridCol w="640080"/>
                <a:gridCol w="640080"/>
                <a:gridCol w="640080"/>
                <a:gridCol w="640080"/>
              </a:tblGrid>
              <a:tr h="640080">
                <a:tc>
                  <a:txBody>
                    <a:bodyPr/>
                    <a:lstStyle/>
                    <a:p>
                      <a:endParaRPr lang="en-US" smtClean="0"/>
                    </a:p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4008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4008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4008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4008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4008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6" name="Title 1"/>
          <p:cNvSpPr txBox="1">
            <a:spLocks/>
          </p:cNvSpPr>
          <p:nvPr/>
        </p:nvSpPr>
        <p:spPr>
          <a:xfrm>
            <a:off x="8366919" y="2952750"/>
            <a:ext cx="2552701" cy="1102519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5000" smtClean="0">
                <a:solidFill>
                  <a:schemeClr val="bg1">
                    <a:lumMod val="75000"/>
                  </a:schemeClr>
                </a:solidFill>
                <a:latin typeface="HP001 4 hàng" pitchFamily="34" charset="0"/>
              </a:rPr>
              <a:t>w  </a:t>
            </a:r>
            <a:endParaRPr lang="en-US" sz="25000">
              <a:solidFill>
                <a:schemeClr val="bg1">
                  <a:lumMod val="75000"/>
                </a:schemeClr>
              </a:solidFill>
              <a:latin typeface="HP001 4 hàng" pitchFamily="34" charset="0"/>
            </a:endParaRPr>
          </a:p>
        </p:txBody>
      </p:sp>
      <p:sp>
        <p:nvSpPr>
          <p:cNvPr id="37" name="Freeform 36"/>
          <p:cNvSpPr/>
          <p:nvPr/>
        </p:nvSpPr>
        <p:spPr>
          <a:xfrm>
            <a:off x="9017795" y="4110424"/>
            <a:ext cx="1581150" cy="1196519"/>
          </a:xfrm>
          <a:custGeom>
            <a:avLst/>
            <a:gdLst>
              <a:gd name="connsiteX0" fmla="*/ 0 w 1590675"/>
              <a:gd name="connsiteY0" fmla="*/ 836347 h 1196367"/>
              <a:gd name="connsiteX1" fmla="*/ 76200 w 1590675"/>
              <a:gd name="connsiteY1" fmla="*/ 658547 h 1196367"/>
              <a:gd name="connsiteX2" fmla="*/ 139700 w 1590675"/>
              <a:gd name="connsiteY2" fmla="*/ 496622 h 1196367"/>
              <a:gd name="connsiteX3" fmla="*/ 203200 w 1590675"/>
              <a:gd name="connsiteY3" fmla="*/ 360097 h 1196367"/>
              <a:gd name="connsiteX4" fmla="*/ 279400 w 1590675"/>
              <a:gd name="connsiteY4" fmla="*/ 236272 h 1196367"/>
              <a:gd name="connsiteX5" fmla="*/ 371475 w 1590675"/>
              <a:gd name="connsiteY5" fmla="*/ 131497 h 1196367"/>
              <a:gd name="connsiteX6" fmla="*/ 454025 w 1590675"/>
              <a:gd name="connsiteY6" fmla="*/ 64822 h 1196367"/>
              <a:gd name="connsiteX7" fmla="*/ 549275 w 1590675"/>
              <a:gd name="connsiteY7" fmla="*/ 17197 h 1196367"/>
              <a:gd name="connsiteX8" fmla="*/ 631825 w 1590675"/>
              <a:gd name="connsiteY8" fmla="*/ 1322 h 1196367"/>
              <a:gd name="connsiteX9" fmla="*/ 708025 w 1590675"/>
              <a:gd name="connsiteY9" fmla="*/ 4497 h 1196367"/>
              <a:gd name="connsiteX10" fmla="*/ 800100 w 1590675"/>
              <a:gd name="connsiteY10" fmla="*/ 33072 h 1196367"/>
              <a:gd name="connsiteX11" fmla="*/ 857250 w 1590675"/>
              <a:gd name="connsiteY11" fmla="*/ 102922 h 1196367"/>
              <a:gd name="connsiteX12" fmla="*/ 889000 w 1590675"/>
              <a:gd name="connsiteY12" fmla="*/ 160072 h 1196367"/>
              <a:gd name="connsiteX13" fmla="*/ 911225 w 1590675"/>
              <a:gd name="connsiteY13" fmla="*/ 242622 h 1196367"/>
              <a:gd name="connsiteX14" fmla="*/ 917575 w 1590675"/>
              <a:gd name="connsiteY14" fmla="*/ 353747 h 1196367"/>
              <a:gd name="connsiteX15" fmla="*/ 917575 w 1590675"/>
              <a:gd name="connsiteY15" fmla="*/ 601397 h 1196367"/>
              <a:gd name="connsiteX16" fmla="*/ 917575 w 1590675"/>
              <a:gd name="connsiteY16" fmla="*/ 845872 h 1196367"/>
              <a:gd name="connsiteX17" fmla="*/ 920750 w 1590675"/>
              <a:gd name="connsiteY17" fmla="*/ 988747 h 1196367"/>
              <a:gd name="connsiteX18" fmla="*/ 942975 w 1590675"/>
              <a:gd name="connsiteY18" fmla="*/ 1090347 h 1196367"/>
              <a:gd name="connsiteX19" fmla="*/ 987425 w 1590675"/>
              <a:gd name="connsiteY19" fmla="*/ 1157022 h 1196367"/>
              <a:gd name="connsiteX20" fmla="*/ 1044575 w 1590675"/>
              <a:gd name="connsiteY20" fmla="*/ 1188772 h 1196367"/>
              <a:gd name="connsiteX21" fmla="*/ 1130300 w 1590675"/>
              <a:gd name="connsiteY21" fmla="*/ 1195122 h 1196367"/>
              <a:gd name="connsiteX22" fmla="*/ 1219200 w 1590675"/>
              <a:gd name="connsiteY22" fmla="*/ 1169722 h 1196367"/>
              <a:gd name="connsiteX23" fmla="*/ 1301750 w 1590675"/>
              <a:gd name="connsiteY23" fmla="*/ 1106222 h 1196367"/>
              <a:gd name="connsiteX24" fmla="*/ 1397000 w 1590675"/>
              <a:gd name="connsiteY24" fmla="*/ 1001447 h 1196367"/>
              <a:gd name="connsiteX25" fmla="*/ 1485900 w 1590675"/>
              <a:gd name="connsiteY25" fmla="*/ 852222 h 1196367"/>
              <a:gd name="connsiteX26" fmla="*/ 1530350 w 1590675"/>
              <a:gd name="connsiteY26" fmla="*/ 760147 h 1196367"/>
              <a:gd name="connsiteX27" fmla="*/ 1590675 w 1590675"/>
              <a:gd name="connsiteY27" fmla="*/ 598222 h 1196367"/>
              <a:gd name="connsiteX0" fmla="*/ 0 w 1590675"/>
              <a:gd name="connsiteY0" fmla="*/ 849047 h 1196367"/>
              <a:gd name="connsiteX1" fmla="*/ 76200 w 1590675"/>
              <a:gd name="connsiteY1" fmla="*/ 658547 h 1196367"/>
              <a:gd name="connsiteX2" fmla="*/ 139700 w 1590675"/>
              <a:gd name="connsiteY2" fmla="*/ 496622 h 1196367"/>
              <a:gd name="connsiteX3" fmla="*/ 203200 w 1590675"/>
              <a:gd name="connsiteY3" fmla="*/ 360097 h 1196367"/>
              <a:gd name="connsiteX4" fmla="*/ 279400 w 1590675"/>
              <a:gd name="connsiteY4" fmla="*/ 236272 h 1196367"/>
              <a:gd name="connsiteX5" fmla="*/ 371475 w 1590675"/>
              <a:gd name="connsiteY5" fmla="*/ 131497 h 1196367"/>
              <a:gd name="connsiteX6" fmla="*/ 454025 w 1590675"/>
              <a:gd name="connsiteY6" fmla="*/ 64822 h 1196367"/>
              <a:gd name="connsiteX7" fmla="*/ 549275 w 1590675"/>
              <a:gd name="connsiteY7" fmla="*/ 17197 h 1196367"/>
              <a:gd name="connsiteX8" fmla="*/ 631825 w 1590675"/>
              <a:gd name="connsiteY8" fmla="*/ 1322 h 1196367"/>
              <a:gd name="connsiteX9" fmla="*/ 708025 w 1590675"/>
              <a:gd name="connsiteY9" fmla="*/ 4497 h 1196367"/>
              <a:gd name="connsiteX10" fmla="*/ 800100 w 1590675"/>
              <a:gd name="connsiteY10" fmla="*/ 33072 h 1196367"/>
              <a:gd name="connsiteX11" fmla="*/ 857250 w 1590675"/>
              <a:gd name="connsiteY11" fmla="*/ 102922 h 1196367"/>
              <a:gd name="connsiteX12" fmla="*/ 889000 w 1590675"/>
              <a:gd name="connsiteY12" fmla="*/ 160072 h 1196367"/>
              <a:gd name="connsiteX13" fmla="*/ 911225 w 1590675"/>
              <a:gd name="connsiteY13" fmla="*/ 242622 h 1196367"/>
              <a:gd name="connsiteX14" fmla="*/ 917575 w 1590675"/>
              <a:gd name="connsiteY14" fmla="*/ 353747 h 1196367"/>
              <a:gd name="connsiteX15" fmla="*/ 917575 w 1590675"/>
              <a:gd name="connsiteY15" fmla="*/ 601397 h 1196367"/>
              <a:gd name="connsiteX16" fmla="*/ 917575 w 1590675"/>
              <a:gd name="connsiteY16" fmla="*/ 845872 h 1196367"/>
              <a:gd name="connsiteX17" fmla="*/ 920750 w 1590675"/>
              <a:gd name="connsiteY17" fmla="*/ 988747 h 1196367"/>
              <a:gd name="connsiteX18" fmla="*/ 942975 w 1590675"/>
              <a:gd name="connsiteY18" fmla="*/ 1090347 h 1196367"/>
              <a:gd name="connsiteX19" fmla="*/ 987425 w 1590675"/>
              <a:gd name="connsiteY19" fmla="*/ 1157022 h 1196367"/>
              <a:gd name="connsiteX20" fmla="*/ 1044575 w 1590675"/>
              <a:gd name="connsiteY20" fmla="*/ 1188772 h 1196367"/>
              <a:gd name="connsiteX21" fmla="*/ 1130300 w 1590675"/>
              <a:gd name="connsiteY21" fmla="*/ 1195122 h 1196367"/>
              <a:gd name="connsiteX22" fmla="*/ 1219200 w 1590675"/>
              <a:gd name="connsiteY22" fmla="*/ 1169722 h 1196367"/>
              <a:gd name="connsiteX23" fmla="*/ 1301750 w 1590675"/>
              <a:gd name="connsiteY23" fmla="*/ 1106222 h 1196367"/>
              <a:gd name="connsiteX24" fmla="*/ 1397000 w 1590675"/>
              <a:gd name="connsiteY24" fmla="*/ 1001447 h 1196367"/>
              <a:gd name="connsiteX25" fmla="*/ 1485900 w 1590675"/>
              <a:gd name="connsiteY25" fmla="*/ 852222 h 1196367"/>
              <a:gd name="connsiteX26" fmla="*/ 1530350 w 1590675"/>
              <a:gd name="connsiteY26" fmla="*/ 760147 h 1196367"/>
              <a:gd name="connsiteX27" fmla="*/ 1590675 w 1590675"/>
              <a:gd name="connsiteY27" fmla="*/ 598222 h 1196367"/>
              <a:gd name="connsiteX0" fmla="*/ 0 w 1581150"/>
              <a:gd name="connsiteY0" fmla="*/ 852222 h 1196367"/>
              <a:gd name="connsiteX1" fmla="*/ 66675 w 1581150"/>
              <a:gd name="connsiteY1" fmla="*/ 658547 h 1196367"/>
              <a:gd name="connsiteX2" fmla="*/ 130175 w 1581150"/>
              <a:gd name="connsiteY2" fmla="*/ 496622 h 1196367"/>
              <a:gd name="connsiteX3" fmla="*/ 193675 w 1581150"/>
              <a:gd name="connsiteY3" fmla="*/ 360097 h 1196367"/>
              <a:gd name="connsiteX4" fmla="*/ 269875 w 1581150"/>
              <a:gd name="connsiteY4" fmla="*/ 236272 h 1196367"/>
              <a:gd name="connsiteX5" fmla="*/ 361950 w 1581150"/>
              <a:gd name="connsiteY5" fmla="*/ 131497 h 1196367"/>
              <a:gd name="connsiteX6" fmla="*/ 444500 w 1581150"/>
              <a:gd name="connsiteY6" fmla="*/ 64822 h 1196367"/>
              <a:gd name="connsiteX7" fmla="*/ 539750 w 1581150"/>
              <a:gd name="connsiteY7" fmla="*/ 17197 h 1196367"/>
              <a:gd name="connsiteX8" fmla="*/ 622300 w 1581150"/>
              <a:gd name="connsiteY8" fmla="*/ 1322 h 1196367"/>
              <a:gd name="connsiteX9" fmla="*/ 698500 w 1581150"/>
              <a:gd name="connsiteY9" fmla="*/ 4497 h 1196367"/>
              <a:gd name="connsiteX10" fmla="*/ 790575 w 1581150"/>
              <a:gd name="connsiteY10" fmla="*/ 33072 h 1196367"/>
              <a:gd name="connsiteX11" fmla="*/ 847725 w 1581150"/>
              <a:gd name="connsiteY11" fmla="*/ 102922 h 1196367"/>
              <a:gd name="connsiteX12" fmla="*/ 879475 w 1581150"/>
              <a:gd name="connsiteY12" fmla="*/ 160072 h 1196367"/>
              <a:gd name="connsiteX13" fmla="*/ 901700 w 1581150"/>
              <a:gd name="connsiteY13" fmla="*/ 242622 h 1196367"/>
              <a:gd name="connsiteX14" fmla="*/ 908050 w 1581150"/>
              <a:gd name="connsiteY14" fmla="*/ 353747 h 1196367"/>
              <a:gd name="connsiteX15" fmla="*/ 908050 w 1581150"/>
              <a:gd name="connsiteY15" fmla="*/ 601397 h 1196367"/>
              <a:gd name="connsiteX16" fmla="*/ 908050 w 1581150"/>
              <a:gd name="connsiteY16" fmla="*/ 845872 h 1196367"/>
              <a:gd name="connsiteX17" fmla="*/ 911225 w 1581150"/>
              <a:gd name="connsiteY17" fmla="*/ 988747 h 1196367"/>
              <a:gd name="connsiteX18" fmla="*/ 933450 w 1581150"/>
              <a:gd name="connsiteY18" fmla="*/ 1090347 h 1196367"/>
              <a:gd name="connsiteX19" fmla="*/ 977900 w 1581150"/>
              <a:gd name="connsiteY19" fmla="*/ 1157022 h 1196367"/>
              <a:gd name="connsiteX20" fmla="*/ 1035050 w 1581150"/>
              <a:gd name="connsiteY20" fmla="*/ 1188772 h 1196367"/>
              <a:gd name="connsiteX21" fmla="*/ 1120775 w 1581150"/>
              <a:gd name="connsiteY21" fmla="*/ 1195122 h 1196367"/>
              <a:gd name="connsiteX22" fmla="*/ 1209675 w 1581150"/>
              <a:gd name="connsiteY22" fmla="*/ 1169722 h 1196367"/>
              <a:gd name="connsiteX23" fmla="*/ 1292225 w 1581150"/>
              <a:gd name="connsiteY23" fmla="*/ 1106222 h 1196367"/>
              <a:gd name="connsiteX24" fmla="*/ 1387475 w 1581150"/>
              <a:gd name="connsiteY24" fmla="*/ 1001447 h 1196367"/>
              <a:gd name="connsiteX25" fmla="*/ 1476375 w 1581150"/>
              <a:gd name="connsiteY25" fmla="*/ 852222 h 1196367"/>
              <a:gd name="connsiteX26" fmla="*/ 1520825 w 1581150"/>
              <a:gd name="connsiteY26" fmla="*/ 760147 h 1196367"/>
              <a:gd name="connsiteX27" fmla="*/ 1581150 w 1581150"/>
              <a:gd name="connsiteY27" fmla="*/ 598222 h 1196367"/>
              <a:gd name="connsiteX0" fmla="*/ 0 w 1581150"/>
              <a:gd name="connsiteY0" fmla="*/ 852374 h 1196519"/>
              <a:gd name="connsiteX1" fmla="*/ 66675 w 1581150"/>
              <a:gd name="connsiteY1" fmla="*/ 658699 h 1196519"/>
              <a:gd name="connsiteX2" fmla="*/ 130175 w 1581150"/>
              <a:gd name="connsiteY2" fmla="*/ 496774 h 1196519"/>
              <a:gd name="connsiteX3" fmla="*/ 193675 w 1581150"/>
              <a:gd name="connsiteY3" fmla="*/ 360249 h 1196519"/>
              <a:gd name="connsiteX4" fmla="*/ 269875 w 1581150"/>
              <a:gd name="connsiteY4" fmla="*/ 236424 h 1196519"/>
              <a:gd name="connsiteX5" fmla="*/ 361950 w 1581150"/>
              <a:gd name="connsiteY5" fmla="*/ 131649 h 1196519"/>
              <a:gd name="connsiteX6" fmla="*/ 444500 w 1581150"/>
              <a:gd name="connsiteY6" fmla="*/ 64974 h 1196519"/>
              <a:gd name="connsiteX7" fmla="*/ 539750 w 1581150"/>
              <a:gd name="connsiteY7" fmla="*/ 17349 h 1196519"/>
              <a:gd name="connsiteX8" fmla="*/ 622300 w 1581150"/>
              <a:gd name="connsiteY8" fmla="*/ 1474 h 1196519"/>
              <a:gd name="connsiteX9" fmla="*/ 698500 w 1581150"/>
              <a:gd name="connsiteY9" fmla="*/ 4649 h 1196519"/>
              <a:gd name="connsiteX10" fmla="*/ 784225 w 1581150"/>
              <a:gd name="connsiteY10" fmla="*/ 36399 h 1196519"/>
              <a:gd name="connsiteX11" fmla="*/ 847725 w 1581150"/>
              <a:gd name="connsiteY11" fmla="*/ 103074 h 1196519"/>
              <a:gd name="connsiteX12" fmla="*/ 879475 w 1581150"/>
              <a:gd name="connsiteY12" fmla="*/ 160224 h 1196519"/>
              <a:gd name="connsiteX13" fmla="*/ 901700 w 1581150"/>
              <a:gd name="connsiteY13" fmla="*/ 242774 h 1196519"/>
              <a:gd name="connsiteX14" fmla="*/ 908050 w 1581150"/>
              <a:gd name="connsiteY14" fmla="*/ 353899 h 1196519"/>
              <a:gd name="connsiteX15" fmla="*/ 908050 w 1581150"/>
              <a:gd name="connsiteY15" fmla="*/ 601549 h 1196519"/>
              <a:gd name="connsiteX16" fmla="*/ 908050 w 1581150"/>
              <a:gd name="connsiteY16" fmla="*/ 846024 h 1196519"/>
              <a:gd name="connsiteX17" fmla="*/ 911225 w 1581150"/>
              <a:gd name="connsiteY17" fmla="*/ 988899 h 1196519"/>
              <a:gd name="connsiteX18" fmla="*/ 933450 w 1581150"/>
              <a:gd name="connsiteY18" fmla="*/ 1090499 h 1196519"/>
              <a:gd name="connsiteX19" fmla="*/ 977900 w 1581150"/>
              <a:gd name="connsiteY19" fmla="*/ 1157174 h 1196519"/>
              <a:gd name="connsiteX20" fmla="*/ 1035050 w 1581150"/>
              <a:gd name="connsiteY20" fmla="*/ 1188924 h 1196519"/>
              <a:gd name="connsiteX21" fmla="*/ 1120775 w 1581150"/>
              <a:gd name="connsiteY21" fmla="*/ 1195274 h 1196519"/>
              <a:gd name="connsiteX22" fmla="*/ 1209675 w 1581150"/>
              <a:gd name="connsiteY22" fmla="*/ 1169874 h 1196519"/>
              <a:gd name="connsiteX23" fmla="*/ 1292225 w 1581150"/>
              <a:gd name="connsiteY23" fmla="*/ 1106374 h 1196519"/>
              <a:gd name="connsiteX24" fmla="*/ 1387475 w 1581150"/>
              <a:gd name="connsiteY24" fmla="*/ 1001599 h 1196519"/>
              <a:gd name="connsiteX25" fmla="*/ 1476375 w 1581150"/>
              <a:gd name="connsiteY25" fmla="*/ 852374 h 1196519"/>
              <a:gd name="connsiteX26" fmla="*/ 1520825 w 1581150"/>
              <a:gd name="connsiteY26" fmla="*/ 760299 h 1196519"/>
              <a:gd name="connsiteX27" fmla="*/ 1581150 w 1581150"/>
              <a:gd name="connsiteY27" fmla="*/ 598374 h 1196519"/>
              <a:gd name="connsiteX0" fmla="*/ 0 w 1581150"/>
              <a:gd name="connsiteY0" fmla="*/ 852374 h 1196519"/>
              <a:gd name="connsiteX1" fmla="*/ 66675 w 1581150"/>
              <a:gd name="connsiteY1" fmla="*/ 658699 h 1196519"/>
              <a:gd name="connsiteX2" fmla="*/ 130175 w 1581150"/>
              <a:gd name="connsiteY2" fmla="*/ 496774 h 1196519"/>
              <a:gd name="connsiteX3" fmla="*/ 196850 w 1581150"/>
              <a:gd name="connsiteY3" fmla="*/ 360249 h 1196519"/>
              <a:gd name="connsiteX4" fmla="*/ 269875 w 1581150"/>
              <a:gd name="connsiteY4" fmla="*/ 236424 h 1196519"/>
              <a:gd name="connsiteX5" fmla="*/ 361950 w 1581150"/>
              <a:gd name="connsiteY5" fmla="*/ 131649 h 1196519"/>
              <a:gd name="connsiteX6" fmla="*/ 444500 w 1581150"/>
              <a:gd name="connsiteY6" fmla="*/ 64974 h 1196519"/>
              <a:gd name="connsiteX7" fmla="*/ 539750 w 1581150"/>
              <a:gd name="connsiteY7" fmla="*/ 17349 h 1196519"/>
              <a:gd name="connsiteX8" fmla="*/ 622300 w 1581150"/>
              <a:gd name="connsiteY8" fmla="*/ 1474 h 1196519"/>
              <a:gd name="connsiteX9" fmla="*/ 698500 w 1581150"/>
              <a:gd name="connsiteY9" fmla="*/ 4649 h 1196519"/>
              <a:gd name="connsiteX10" fmla="*/ 784225 w 1581150"/>
              <a:gd name="connsiteY10" fmla="*/ 36399 h 1196519"/>
              <a:gd name="connsiteX11" fmla="*/ 847725 w 1581150"/>
              <a:gd name="connsiteY11" fmla="*/ 103074 h 1196519"/>
              <a:gd name="connsiteX12" fmla="*/ 879475 w 1581150"/>
              <a:gd name="connsiteY12" fmla="*/ 160224 h 1196519"/>
              <a:gd name="connsiteX13" fmla="*/ 901700 w 1581150"/>
              <a:gd name="connsiteY13" fmla="*/ 242774 h 1196519"/>
              <a:gd name="connsiteX14" fmla="*/ 908050 w 1581150"/>
              <a:gd name="connsiteY14" fmla="*/ 353899 h 1196519"/>
              <a:gd name="connsiteX15" fmla="*/ 908050 w 1581150"/>
              <a:gd name="connsiteY15" fmla="*/ 601549 h 1196519"/>
              <a:gd name="connsiteX16" fmla="*/ 908050 w 1581150"/>
              <a:gd name="connsiteY16" fmla="*/ 846024 h 1196519"/>
              <a:gd name="connsiteX17" fmla="*/ 911225 w 1581150"/>
              <a:gd name="connsiteY17" fmla="*/ 988899 h 1196519"/>
              <a:gd name="connsiteX18" fmla="*/ 933450 w 1581150"/>
              <a:gd name="connsiteY18" fmla="*/ 1090499 h 1196519"/>
              <a:gd name="connsiteX19" fmla="*/ 977900 w 1581150"/>
              <a:gd name="connsiteY19" fmla="*/ 1157174 h 1196519"/>
              <a:gd name="connsiteX20" fmla="*/ 1035050 w 1581150"/>
              <a:gd name="connsiteY20" fmla="*/ 1188924 h 1196519"/>
              <a:gd name="connsiteX21" fmla="*/ 1120775 w 1581150"/>
              <a:gd name="connsiteY21" fmla="*/ 1195274 h 1196519"/>
              <a:gd name="connsiteX22" fmla="*/ 1209675 w 1581150"/>
              <a:gd name="connsiteY22" fmla="*/ 1169874 h 1196519"/>
              <a:gd name="connsiteX23" fmla="*/ 1292225 w 1581150"/>
              <a:gd name="connsiteY23" fmla="*/ 1106374 h 1196519"/>
              <a:gd name="connsiteX24" fmla="*/ 1387475 w 1581150"/>
              <a:gd name="connsiteY24" fmla="*/ 1001599 h 1196519"/>
              <a:gd name="connsiteX25" fmla="*/ 1476375 w 1581150"/>
              <a:gd name="connsiteY25" fmla="*/ 852374 h 1196519"/>
              <a:gd name="connsiteX26" fmla="*/ 1520825 w 1581150"/>
              <a:gd name="connsiteY26" fmla="*/ 760299 h 1196519"/>
              <a:gd name="connsiteX27" fmla="*/ 1581150 w 1581150"/>
              <a:gd name="connsiteY27" fmla="*/ 598374 h 1196519"/>
              <a:gd name="connsiteX0" fmla="*/ 0 w 1581150"/>
              <a:gd name="connsiteY0" fmla="*/ 852374 h 1196519"/>
              <a:gd name="connsiteX1" fmla="*/ 66675 w 1581150"/>
              <a:gd name="connsiteY1" fmla="*/ 658699 h 1196519"/>
              <a:gd name="connsiteX2" fmla="*/ 130175 w 1581150"/>
              <a:gd name="connsiteY2" fmla="*/ 496774 h 1196519"/>
              <a:gd name="connsiteX3" fmla="*/ 196850 w 1581150"/>
              <a:gd name="connsiteY3" fmla="*/ 360249 h 1196519"/>
              <a:gd name="connsiteX4" fmla="*/ 269875 w 1581150"/>
              <a:gd name="connsiteY4" fmla="*/ 245949 h 1196519"/>
              <a:gd name="connsiteX5" fmla="*/ 361950 w 1581150"/>
              <a:gd name="connsiteY5" fmla="*/ 131649 h 1196519"/>
              <a:gd name="connsiteX6" fmla="*/ 444500 w 1581150"/>
              <a:gd name="connsiteY6" fmla="*/ 64974 h 1196519"/>
              <a:gd name="connsiteX7" fmla="*/ 539750 w 1581150"/>
              <a:gd name="connsiteY7" fmla="*/ 17349 h 1196519"/>
              <a:gd name="connsiteX8" fmla="*/ 622300 w 1581150"/>
              <a:gd name="connsiteY8" fmla="*/ 1474 h 1196519"/>
              <a:gd name="connsiteX9" fmla="*/ 698500 w 1581150"/>
              <a:gd name="connsiteY9" fmla="*/ 4649 h 1196519"/>
              <a:gd name="connsiteX10" fmla="*/ 784225 w 1581150"/>
              <a:gd name="connsiteY10" fmla="*/ 36399 h 1196519"/>
              <a:gd name="connsiteX11" fmla="*/ 847725 w 1581150"/>
              <a:gd name="connsiteY11" fmla="*/ 103074 h 1196519"/>
              <a:gd name="connsiteX12" fmla="*/ 879475 w 1581150"/>
              <a:gd name="connsiteY12" fmla="*/ 160224 h 1196519"/>
              <a:gd name="connsiteX13" fmla="*/ 901700 w 1581150"/>
              <a:gd name="connsiteY13" fmla="*/ 242774 h 1196519"/>
              <a:gd name="connsiteX14" fmla="*/ 908050 w 1581150"/>
              <a:gd name="connsiteY14" fmla="*/ 353899 h 1196519"/>
              <a:gd name="connsiteX15" fmla="*/ 908050 w 1581150"/>
              <a:gd name="connsiteY15" fmla="*/ 601549 h 1196519"/>
              <a:gd name="connsiteX16" fmla="*/ 908050 w 1581150"/>
              <a:gd name="connsiteY16" fmla="*/ 846024 h 1196519"/>
              <a:gd name="connsiteX17" fmla="*/ 911225 w 1581150"/>
              <a:gd name="connsiteY17" fmla="*/ 988899 h 1196519"/>
              <a:gd name="connsiteX18" fmla="*/ 933450 w 1581150"/>
              <a:gd name="connsiteY18" fmla="*/ 1090499 h 1196519"/>
              <a:gd name="connsiteX19" fmla="*/ 977900 w 1581150"/>
              <a:gd name="connsiteY19" fmla="*/ 1157174 h 1196519"/>
              <a:gd name="connsiteX20" fmla="*/ 1035050 w 1581150"/>
              <a:gd name="connsiteY20" fmla="*/ 1188924 h 1196519"/>
              <a:gd name="connsiteX21" fmla="*/ 1120775 w 1581150"/>
              <a:gd name="connsiteY21" fmla="*/ 1195274 h 1196519"/>
              <a:gd name="connsiteX22" fmla="*/ 1209675 w 1581150"/>
              <a:gd name="connsiteY22" fmla="*/ 1169874 h 1196519"/>
              <a:gd name="connsiteX23" fmla="*/ 1292225 w 1581150"/>
              <a:gd name="connsiteY23" fmla="*/ 1106374 h 1196519"/>
              <a:gd name="connsiteX24" fmla="*/ 1387475 w 1581150"/>
              <a:gd name="connsiteY24" fmla="*/ 1001599 h 1196519"/>
              <a:gd name="connsiteX25" fmla="*/ 1476375 w 1581150"/>
              <a:gd name="connsiteY25" fmla="*/ 852374 h 1196519"/>
              <a:gd name="connsiteX26" fmla="*/ 1520825 w 1581150"/>
              <a:gd name="connsiteY26" fmla="*/ 760299 h 1196519"/>
              <a:gd name="connsiteX27" fmla="*/ 1581150 w 1581150"/>
              <a:gd name="connsiteY27" fmla="*/ 598374 h 1196519"/>
              <a:gd name="connsiteX0" fmla="*/ 0 w 1581150"/>
              <a:gd name="connsiteY0" fmla="*/ 852374 h 1196519"/>
              <a:gd name="connsiteX1" fmla="*/ 66675 w 1581150"/>
              <a:gd name="connsiteY1" fmla="*/ 658699 h 1196519"/>
              <a:gd name="connsiteX2" fmla="*/ 130175 w 1581150"/>
              <a:gd name="connsiteY2" fmla="*/ 496774 h 1196519"/>
              <a:gd name="connsiteX3" fmla="*/ 196850 w 1581150"/>
              <a:gd name="connsiteY3" fmla="*/ 360249 h 1196519"/>
              <a:gd name="connsiteX4" fmla="*/ 269875 w 1581150"/>
              <a:gd name="connsiteY4" fmla="*/ 245949 h 1196519"/>
              <a:gd name="connsiteX5" fmla="*/ 361950 w 1581150"/>
              <a:gd name="connsiteY5" fmla="*/ 131649 h 1196519"/>
              <a:gd name="connsiteX6" fmla="*/ 444500 w 1581150"/>
              <a:gd name="connsiteY6" fmla="*/ 64974 h 1196519"/>
              <a:gd name="connsiteX7" fmla="*/ 539750 w 1581150"/>
              <a:gd name="connsiteY7" fmla="*/ 17349 h 1196519"/>
              <a:gd name="connsiteX8" fmla="*/ 622300 w 1581150"/>
              <a:gd name="connsiteY8" fmla="*/ 1474 h 1196519"/>
              <a:gd name="connsiteX9" fmla="*/ 698500 w 1581150"/>
              <a:gd name="connsiteY9" fmla="*/ 4649 h 1196519"/>
              <a:gd name="connsiteX10" fmla="*/ 784225 w 1581150"/>
              <a:gd name="connsiteY10" fmla="*/ 36399 h 1196519"/>
              <a:gd name="connsiteX11" fmla="*/ 847725 w 1581150"/>
              <a:gd name="connsiteY11" fmla="*/ 103074 h 1196519"/>
              <a:gd name="connsiteX12" fmla="*/ 879475 w 1581150"/>
              <a:gd name="connsiteY12" fmla="*/ 160224 h 1196519"/>
              <a:gd name="connsiteX13" fmla="*/ 901700 w 1581150"/>
              <a:gd name="connsiteY13" fmla="*/ 242774 h 1196519"/>
              <a:gd name="connsiteX14" fmla="*/ 908050 w 1581150"/>
              <a:gd name="connsiteY14" fmla="*/ 353899 h 1196519"/>
              <a:gd name="connsiteX15" fmla="*/ 908050 w 1581150"/>
              <a:gd name="connsiteY15" fmla="*/ 601549 h 1196519"/>
              <a:gd name="connsiteX16" fmla="*/ 908050 w 1581150"/>
              <a:gd name="connsiteY16" fmla="*/ 846024 h 1196519"/>
              <a:gd name="connsiteX17" fmla="*/ 911225 w 1581150"/>
              <a:gd name="connsiteY17" fmla="*/ 988899 h 1196519"/>
              <a:gd name="connsiteX18" fmla="*/ 933450 w 1581150"/>
              <a:gd name="connsiteY18" fmla="*/ 1090499 h 1196519"/>
              <a:gd name="connsiteX19" fmla="*/ 977900 w 1581150"/>
              <a:gd name="connsiteY19" fmla="*/ 1157174 h 1196519"/>
              <a:gd name="connsiteX20" fmla="*/ 1035050 w 1581150"/>
              <a:gd name="connsiteY20" fmla="*/ 1188924 h 1196519"/>
              <a:gd name="connsiteX21" fmla="*/ 1120775 w 1581150"/>
              <a:gd name="connsiteY21" fmla="*/ 1195274 h 1196519"/>
              <a:gd name="connsiteX22" fmla="*/ 1209675 w 1581150"/>
              <a:gd name="connsiteY22" fmla="*/ 1169874 h 1196519"/>
              <a:gd name="connsiteX23" fmla="*/ 1292225 w 1581150"/>
              <a:gd name="connsiteY23" fmla="*/ 1106374 h 1196519"/>
              <a:gd name="connsiteX24" fmla="*/ 1387475 w 1581150"/>
              <a:gd name="connsiteY24" fmla="*/ 1001599 h 1196519"/>
              <a:gd name="connsiteX25" fmla="*/ 1476375 w 1581150"/>
              <a:gd name="connsiteY25" fmla="*/ 852374 h 1196519"/>
              <a:gd name="connsiteX26" fmla="*/ 1520825 w 1581150"/>
              <a:gd name="connsiteY26" fmla="*/ 760299 h 1196519"/>
              <a:gd name="connsiteX27" fmla="*/ 1581150 w 1581150"/>
              <a:gd name="connsiteY27" fmla="*/ 598374 h 1196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581150" h="1196519">
                <a:moveTo>
                  <a:pt x="0" y="852374"/>
                </a:moveTo>
                <a:cubicBezTo>
                  <a:pt x="26458" y="791784"/>
                  <a:pt x="44979" y="717966"/>
                  <a:pt x="66675" y="658699"/>
                </a:cubicBezTo>
                <a:cubicBezTo>
                  <a:pt x="88371" y="599432"/>
                  <a:pt x="108479" y="546516"/>
                  <a:pt x="130175" y="496774"/>
                </a:cubicBezTo>
                <a:cubicBezTo>
                  <a:pt x="151871" y="447032"/>
                  <a:pt x="173567" y="402053"/>
                  <a:pt x="196850" y="360249"/>
                </a:cubicBezTo>
                <a:cubicBezTo>
                  <a:pt x="220133" y="318445"/>
                  <a:pt x="242358" y="284049"/>
                  <a:pt x="269875" y="245949"/>
                </a:cubicBezTo>
                <a:cubicBezTo>
                  <a:pt x="297392" y="207849"/>
                  <a:pt x="332846" y="161811"/>
                  <a:pt x="361950" y="131649"/>
                </a:cubicBezTo>
                <a:cubicBezTo>
                  <a:pt x="391054" y="101487"/>
                  <a:pt x="414867" y="84024"/>
                  <a:pt x="444500" y="64974"/>
                </a:cubicBezTo>
                <a:cubicBezTo>
                  <a:pt x="474133" y="45924"/>
                  <a:pt x="510117" y="27932"/>
                  <a:pt x="539750" y="17349"/>
                </a:cubicBezTo>
                <a:cubicBezTo>
                  <a:pt x="569383" y="6766"/>
                  <a:pt x="595842" y="3591"/>
                  <a:pt x="622300" y="1474"/>
                </a:cubicBezTo>
                <a:cubicBezTo>
                  <a:pt x="648758" y="-643"/>
                  <a:pt x="671512" y="-1172"/>
                  <a:pt x="698500" y="4649"/>
                </a:cubicBezTo>
                <a:cubicBezTo>
                  <a:pt x="725488" y="10470"/>
                  <a:pt x="759354" y="19995"/>
                  <a:pt x="784225" y="36399"/>
                </a:cubicBezTo>
                <a:cubicBezTo>
                  <a:pt x="809096" y="52803"/>
                  <a:pt x="831850" y="82437"/>
                  <a:pt x="847725" y="103074"/>
                </a:cubicBezTo>
                <a:cubicBezTo>
                  <a:pt x="863600" y="123712"/>
                  <a:pt x="870479" y="136941"/>
                  <a:pt x="879475" y="160224"/>
                </a:cubicBezTo>
                <a:cubicBezTo>
                  <a:pt x="888471" y="183507"/>
                  <a:pt x="896938" y="210495"/>
                  <a:pt x="901700" y="242774"/>
                </a:cubicBezTo>
                <a:cubicBezTo>
                  <a:pt x="906463" y="275053"/>
                  <a:pt x="906992" y="294103"/>
                  <a:pt x="908050" y="353899"/>
                </a:cubicBezTo>
                <a:cubicBezTo>
                  <a:pt x="909108" y="413695"/>
                  <a:pt x="908050" y="601549"/>
                  <a:pt x="908050" y="601549"/>
                </a:cubicBezTo>
                <a:cubicBezTo>
                  <a:pt x="908050" y="683570"/>
                  <a:pt x="907521" y="781466"/>
                  <a:pt x="908050" y="846024"/>
                </a:cubicBezTo>
                <a:cubicBezTo>
                  <a:pt x="908579" y="910582"/>
                  <a:pt x="906992" y="948153"/>
                  <a:pt x="911225" y="988899"/>
                </a:cubicBezTo>
                <a:cubicBezTo>
                  <a:pt x="915458" y="1029645"/>
                  <a:pt x="922338" y="1062453"/>
                  <a:pt x="933450" y="1090499"/>
                </a:cubicBezTo>
                <a:cubicBezTo>
                  <a:pt x="944563" y="1118545"/>
                  <a:pt x="960967" y="1140770"/>
                  <a:pt x="977900" y="1157174"/>
                </a:cubicBezTo>
                <a:cubicBezTo>
                  <a:pt x="994833" y="1173578"/>
                  <a:pt x="1011238" y="1182574"/>
                  <a:pt x="1035050" y="1188924"/>
                </a:cubicBezTo>
                <a:cubicBezTo>
                  <a:pt x="1058862" y="1195274"/>
                  <a:pt x="1091671" y="1198449"/>
                  <a:pt x="1120775" y="1195274"/>
                </a:cubicBezTo>
                <a:cubicBezTo>
                  <a:pt x="1149879" y="1192099"/>
                  <a:pt x="1181100" y="1184691"/>
                  <a:pt x="1209675" y="1169874"/>
                </a:cubicBezTo>
                <a:cubicBezTo>
                  <a:pt x="1238250" y="1155057"/>
                  <a:pt x="1262592" y="1134420"/>
                  <a:pt x="1292225" y="1106374"/>
                </a:cubicBezTo>
                <a:cubicBezTo>
                  <a:pt x="1321858" y="1078328"/>
                  <a:pt x="1356783" y="1043932"/>
                  <a:pt x="1387475" y="1001599"/>
                </a:cubicBezTo>
                <a:cubicBezTo>
                  <a:pt x="1418167" y="959266"/>
                  <a:pt x="1454150" y="892591"/>
                  <a:pt x="1476375" y="852374"/>
                </a:cubicBezTo>
                <a:cubicBezTo>
                  <a:pt x="1498600" y="812157"/>
                  <a:pt x="1503363" y="802632"/>
                  <a:pt x="1520825" y="760299"/>
                </a:cubicBezTo>
                <a:cubicBezTo>
                  <a:pt x="1538287" y="717966"/>
                  <a:pt x="1559718" y="658170"/>
                  <a:pt x="1581150" y="598374"/>
                </a:cubicBezTo>
              </a:path>
            </a:pathLst>
          </a:custGeom>
          <a:noFill/>
          <a:ln w="1016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 37"/>
          <p:cNvSpPr/>
          <p:nvPr/>
        </p:nvSpPr>
        <p:spPr>
          <a:xfrm>
            <a:off x="8357394" y="4124598"/>
            <a:ext cx="654520" cy="1225550"/>
          </a:xfrm>
          <a:custGeom>
            <a:avLst/>
            <a:gdLst>
              <a:gd name="connsiteX0" fmla="*/ 0 w 654520"/>
              <a:gd name="connsiteY0" fmla="*/ 257175 h 1225550"/>
              <a:gd name="connsiteX1" fmla="*/ 66675 w 654520"/>
              <a:gd name="connsiteY1" fmla="*/ 174625 h 1225550"/>
              <a:gd name="connsiteX2" fmla="*/ 130175 w 654520"/>
              <a:gd name="connsiteY2" fmla="*/ 104775 h 1225550"/>
              <a:gd name="connsiteX3" fmla="*/ 203200 w 654520"/>
              <a:gd name="connsiteY3" fmla="*/ 53975 h 1225550"/>
              <a:gd name="connsiteX4" fmla="*/ 273050 w 654520"/>
              <a:gd name="connsiteY4" fmla="*/ 19050 h 1225550"/>
              <a:gd name="connsiteX5" fmla="*/ 342900 w 654520"/>
              <a:gd name="connsiteY5" fmla="*/ 0 h 1225550"/>
              <a:gd name="connsiteX6" fmla="*/ 422275 w 654520"/>
              <a:gd name="connsiteY6" fmla="*/ 0 h 1225550"/>
              <a:gd name="connsiteX7" fmla="*/ 511175 w 654520"/>
              <a:gd name="connsiteY7" fmla="*/ 19050 h 1225550"/>
              <a:gd name="connsiteX8" fmla="*/ 581025 w 654520"/>
              <a:gd name="connsiteY8" fmla="*/ 76200 h 1225550"/>
              <a:gd name="connsiteX9" fmla="*/ 631825 w 654520"/>
              <a:gd name="connsiteY9" fmla="*/ 155575 h 1225550"/>
              <a:gd name="connsiteX10" fmla="*/ 647700 w 654520"/>
              <a:gd name="connsiteY10" fmla="*/ 231775 h 1225550"/>
              <a:gd name="connsiteX11" fmla="*/ 654050 w 654520"/>
              <a:gd name="connsiteY11" fmla="*/ 292100 h 1225550"/>
              <a:gd name="connsiteX12" fmla="*/ 654050 w 654520"/>
              <a:gd name="connsiteY12" fmla="*/ 428625 h 1225550"/>
              <a:gd name="connsiteX13" fmla="*/ 654050 w 654520"/>
              <a:gd name="connsiteY13" fmla="*/ 1225550 h 1225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54520" h="1225550">
                <a:moveTo>
                  <a:pt x="0" y="257175"/>
                </a:moveTo>
                <a:cubicBezTo>
                  <a:pt x="22489" y="228600"/>
                  <a:pt x="44979" y="200025"/>
                  <a:pt x="66675" y="174625"/>
                </a:cubicBezTo>
                <a:cubicBezTo>
                  <a:pt x="88371" y="149225"/>
                  <a:pt x="107421" y="124883"/>
                  <a:pt x="130175" y="104775"/>
                </a:cubicBezTo>
                <a:cubicBezTo>
                  <a:pt x="152929" y="84667"/>
                  <a:pt x="179388" y="68262"/>
                  <a:pt x="203200" y="53975"/>
                </a:cubicBezTo>
                <a:cubicBezTo>
                  <a:pt x="227012" y="39688"/>
                  <a:pt x="249767" y="28046"/>
                  <a:pt x="273050" y="19050"/>
                </a:cubicBezTo>
                <a:cubicBezTo>
                  <a:pt x="296333" y="10054"/>
                  <a:pt x="318029" y="3175"/>
                  <a:pt x="342900" y="0"/>
                </a:cubicBezTo>
                <a:cubicBezTo>
                  <a:pt x="367771" y="-3175"/>
                  <a:pt x="394229" y="-3175"/>
                  <a:pt x="422275" y="0"/>
                </a:cubicBezTo>
                <a:cubicBezTo>
                  <a:pt x="450321" y="3175"/>
                  <a:pt x="484717" y="6350"/>
                  <a:pt x="511175" y="19050"/>
                </a:cubicBezTo>
                <a:cubicBezTo>
                  <a:pt x="537633" y="31750"/>
                  <a:pt x="560917" y="53446"/>
                  <a:pt x="581025" y="76200"/>
                </a:cubicBezTo>
                <a:cubicBezTo>
                  <a:pt x="601133" y="98954"/>
                  <a:pt x="620713" y="129646"/>
                  <a:pt x="631825" y="155575"/>
                </a:cubicBezTo>
                <a:cubicBezTo>
                  <a:pt x="642938" y="181504"/>
                  <a:pt x="643996" y="209021"/>
                  <a:pt x="647700" y="231775"/>
                </a:cubicBezTo>
                <a:cubicBezTo>
                  <a:pt x="651404" y="254529"/>
                  <a:pt x="652992" y="259292"/>
                  <a:pt x="654050" y="292100"/>
                </a:cubicBezTo>
                <a:cubicBezTo>
                  <a:pt x="655108" y="324908"/>
                  <a:pt x="654050" y="428625"/>
                  <a:pt x="654050" y="428625"/>
                </a:cubicBezTo>
                <a:lnTo>
                  <a:pt x="654050" y="1225550"/>
                </a:lnTo>
              </a:path>
            </a:pathLst>
          </a:custGeom>
          <a:noFill/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304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37" grpId="0" animBg="1"/>
      <p:bldP spid="3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2282" y="-20081"/>
            <a:ext cx="2709556" cy="1712343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7489994"/>
              </p:ext>
            </p:extLst>
          </p:nvPr>
        </p:nvGraphicFramePr>
        <p:xfrm>
          <a:off x="215396" y="1366850"/>
          <a:ext cx="11704320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-676275" y="2238423"/>
            <a:ext cx="12138819" cy="4539506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l-GR" sz="28700" smtClean="0">
                <a:solidFill>
                  <a:srgbClr val="FF0000"/>
                </a:solidFill>
                <a:latin typeface="HP001 4 hàng" pitchFamily="34" charset="0"/>
              </a:rPr>
              <a:t>Ε</a:t>
            </a:r>
            <a:r>
              <a:rPr lang="el-GR" sz="28700">
                <a:solidFill>
                  <a:srgbClr val="FF0000"/>
                </a:solidFill>
                <a:latin typeface="HP001 4 hàng" pitchFamily="34" charset="0"/>
              </a:rPr>
              <a:t>∆</a:t>
            </a:r>
            <a:endParaRPr lang="en-US" sz="28700">
              <a:solidFill>
                <a:srgbClr val="FF0000"/>
              </a:solidFill>
              <a:latin typeface="HP001 4 hàng" pitchFamily="34" charset="0"/>
            </a:endParaRPr>
          </a:p>
        </p:txBody>
      </p:sp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615" y="-1297457"/>
            <a:ext cx="3613377" cy="4356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92074" y1="4482" x2="79933" y2="176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76007" y="-367392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4457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8917E-7 -9.62963E-6 L 0.00822 -0.01783 L 0.01383 -0.02663 L 0.02388 -0.03774 L 0.03198 -0.04213 L 0.0402 -0.04329 L 0.05012 -0.04005 L 0.05704 -0.02894 L 0.06082 -0.01112 L 0.06213 0.00671 L 0.06148 0.16111 L 0.06213 0.08217 L 0.07088 0.05439 L 0.07714 0.02777 L 0.08654 -0.00325 L 0.0928 -0.01667 L 0.10338 -0.0345 L 0.1103 -0.04005 L 0.11969 -0.04213 L 0.12727 -0.04213 L 0.13732 -0.03334 L 0.14228 -0.01551 L 0.14671 0.00231 L 0.14724 0.01898 L 0.14724 0.16226 L 0.14854 0.08124 L 0.15481 0.05671 L 0.16486 0.02222 L 0.17491 -0.00672 L 0.18365 -0.02894 L 0.19867 -0.04213 L 0.20872 -0.04445 L 0.2206 -0.0345 L 0.22869 -0.01991 L 0.23182 0.00115 L 0.2313 0.11458 L 0.23313 0.13449 L 0.23809 0.14791 L 0.24566 0.15555 L 0.26002 0.15347 L 0.27516 0.14444 L 0.30962 0.10995 L 0.33468 0.06458 L 0.34408 0.02569 L 0.34969 -0.01876 L 0.34342 -0.03542 L 0.33833 -0.04098 L 0.3215 -0.04005 L 0.30896 -0.02663 L 0.29643 -0.0044 L 0.28821 0.02777 L 0.28194 0.06111 L 0.28194 0.08773 L 0.28821 0.12337 L 0.29826 0.14328 L 0.31014 0.15555 L 0.32646 0.15671 L 0.34277 0.14675 L 0.35465 0.13449 L 0.36653 0.11342 " pathEditMode="relative" ptsTypes="AAAAAAAAAAAAAAAAAAAAAAAAAAAAAAAAAAAAAAAAAAAAAAAAAAAAAAAAAAAA">
                                      <p:cBhvr>
                                        <p:cTn id="11" dur="16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65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67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250"/>
                            </p:stCondLst>
                            <p:childTnLst>
                              <p:par>
                                <p:cTn id="2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444E-6 -3.33333E-6 L 0.02819 0.05 " pathEditMode="relative" ptsTypes="AA">
                                      <p:cBhvr>
                                        <p:cTn id="22" dur="2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9750"/>
                            </p:stCondLst>
                            <p:childTnLst>
                              <p:par>
                                <p:cTn id="24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2282" y="-20081"/>
            <a:ext cx="2709556" cy="1712343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5454255"/>
              </p:ext>
            </p:extLst>
          </p:nvPr>
        </p:nvGraphicFramePr>
        <p:xfrm>
          <a:off x="215396" y="1366850"/>
          <a:ext cx="11704320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-929481" y="2238423"/>
            <a:ext cx="12138819" cy="4539506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vi-VN" sz="28700" smtClean="0">
                <a:solidFill>
                  <a:srgbClr val="FF0000"/>
                </a:solidFill>
                <a:latin typeface="HP001 4 hàng" pitchFamily="34" charset="0"/>
              </a:rPr>
              <a:t>wơ </a:t>
            </a:r>
            <a:endParaRPr lang="en-US" sz="28700">
              <a:solidFill>
                <a:srgbClr val="FF0000"/>
              </a:solidFill>
              <a:latin typeface="HP001 4 hàng" pitchFamily="34" charset="0"/>
            </a:endParaRP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3086" y1="6723" x2="81113" y2="22829"/>
                        <a14:foregroundMark x1="93086" y1="7143" x2="2024" y2="981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96617" y="-799396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860" l="0" r="988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14685" y="-358321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7988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291E-6 -4.81481E-6 L 0.00496 -0.01226 L 0.01436 -0.02893 L 0.02506 -0.04097 L 0.03942 -0.04652 L 0.04699 -0.04097 L 0.05639 -0.02986 L 0.05952 -0.0155 L 0.06265 -0.00324 L 0.06265 0.16112 L 0.06265 0.09329 L 0.07009 0.05903 L 0.08079 0.01783 L 0.09084 -0.01111 L 0.10455 -0.03541 L 0.11955 -0.04768 L 0.13208 -0.04444 L 0.13965 -0.03657 L 0.14592 -0.02222 L 0.1484 -0.00439 L 0.1484 0.11459 L 0.14905 0.13218 L 0.15284 0.14329 L 0.1578 0.15116 L 0.1685 0.1544 L 0.17907 0.14676 L 0.19473 0.12223 L 0.19982 0.10348 L 0.20609 0.0801 L 0.20987 0.06227 L 0.21039 0.04885 L 0.21861 0.00996 L 0.22801 -0.0155 L 0.24172 -0.03541 L 0.25307 -0.04212 L 0.26495 -0.04004 L 0.275 -0.03449 L 0.28622 -0.0199 L 0.28766 -0.0162 L 0.28244 -0.02662 L 0.27186 -0.03888 L 0.25177 -0.04097 L 0.23989 -0.03657 L 0.23114 -0.0243 C 0.22475 -0.00625 0.22762 -0.01157 0.22423 -0.00555 L 0.21861 0.00348 L 0.21418 0.02663 L 0.2117 0.04329 L 0.2117 0.06551 L 0.21548 0.09885 L 0.22423 0.12454 L 0.2318 0.13774 L 0.24302 0.15 L 0.25686 0.15556 L 0.275 0.14792 L 0.29131 0.12223 L 0.30006 0.08889 L 0.30254 0.04561 L 0.2994 0.02454 L 0.28844 -0.01759 " pathEditMode="relative" rAng="0" ptsTypes="AAAAAAAAAAAAAAAAAAAAAAAAAAAAAAAAAAAAAAAAAAAfAAAAAAAAAAAAAAAA">
                                      <p:cBhvr>
                                        <p:cTn id="11" dur="17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27" y="5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8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8250"/>
                            </p:stCondLst>
                            <p:childTnLst>
                              <p:par>
                                <p:cTn id="2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61154E-6 4.81481E-6 L 0.00691 -0.00671 L 0.01317 -0.00764 L 0.01879 -0.00209 L 0.02323 0.0044 L 0.02375 0.01342 L 0.02323 0.02106 L 0.02009 0.02778 L 0.00495 0.04884 " pathEditMode="relative" ptsTypes="AAAAAAAAA"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250"/>
                            </p:stCondLst>
                            <p:childTnLst>
                              <p:par>
                                <p:cTn id="24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 txBox="1">
            <a:spLocks/>
          </p:cNvSpPr>
          <p:nvPr/>
        </p:nvSpPr>
        <p:spPr>
          <a:xfrm>
            <a:off x="3365971" y="2562225"/>
            <a:ext cx="6191896" cy="150108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vi-VN" b="1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Quả gì nhiều mắt</a:t>
            </a:r>
            <a:br>
              <a:rPr lang="vi-VN" b="1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</a:br>
            <a:r>
              <a:rPr lang="vi-VN" b="1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Khi chín nứt ra</a:t>
            </a:r>
            <a:br>
              <a:rPr lang="vi-VN" b="1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</a:br>
            <a:r>
              <a:rPr lang="vi-VN" b="1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Ruột trắng nõn nà</a:t>
            </a:r>
            <a:br>
              <a:rPr lang="vi-VN" b="1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</a:br>
            <a:r>
              <a:rPr lang="vi-VN" b="1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Hạt đen nhanh </a:t>
            </a:r>
            <a:r>
              <a:rPr lang="vi-VN" b="1" smtClean="0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nhánh</a:t>
            </a:r>
            <a:r>
              <a:rPr lang="en-US" b="1" smtClean="0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  <a:endParaRPr lang="en-US" b="1">
              <a:solidFill>
                <a:srgbClr val="00B05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00" t="19722" r="14363" b="20834"/>
          <a:stretch/>
        </p:blipFill>
        <p:spPr>
          <a:xfrm>
            <a:off x="9128919" y="2293594"/>
            <a:ext cx="2312591" cy="203835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59" b="30123"/>
          <a:stretch/>
        </p:blipFill>
        <p:spPr>
          <a:xfrm>
            <a:off x="-116540" y="-116230"/>
            <a:ext cx="6077573" cy="68580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30123"/>
          <a:stretch/>
        </p:blipFill>
        <p:spPr>
          <a:xfrm>
            <a:off x="5961033" y="-116231"/>
            <a:ext cx="6335771" cy="6858000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270023" y="278015"/>
            <a:ext cx="3448696" cy="941185"/>
            <a:chOff x="63500" y="1429216"/>
            <a:chExt cx="2592937" cy="705889"/>
          </a:xfrm>
        </p:grpSpPr>
        <p:sp>
          <p:nvSpPr>
            <p:cNvPr id="14" name="Rounded Rectangle 13"/>
            <p:cNvSpPr/>
            <p:nvPr/>
          </p:nvSpPr>
          <p:spPr>
            <a:xfrm>
              <a:off x="384358" y="1429216"/>
              <a:ext cx="2272079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7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Khởi động</a:t>
              </a:r>
              <a:endParaRPr lang="en-US" sz="37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30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47744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" dur="3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37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" dur="3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374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8297955"/>
              </p:ext>
            </p:extLst>
          </p:nvPr>
        </p:nvGraphicFramePr>
        <p:xfrm>
          <a:off x="215396" y="1242446"/>
          <a:ext cx="11887200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</a:tblGrid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945203" y="3124199"/>
            <a:ext cx="2030566" cy="289290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18000" smtClean="0">
                <a:solidFill>
                  <a:srgbClr val="FF0000"/>
                </a:solidFill>
                <a:latin typeface="HP001 TD 4H" pitchFamily="34" charset="0"/>
                <a:ea typeface="HP001 4H"/>
              </a:rPr>
              <a:t>Ș</a:t>
            </a:r>
            <a:endParaRPr lang="en-US" sz="18000">
              <a:solidFill>
                <a:srgbClr val="FF0000"/>
              </a:solidFill>
              <a:latin typeface="HP001 TD 4H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15396" y="203422"/>
            <a:ext cx="3382243" cy="941185"/>
            <a:chOff x="63500" y="1429216"/>
            <a:chExt cx="2542972" cy="705889"/>
          </a:xfrm>
        </p:grpSpPr>
        <p:sp>
          <p:nvSpPr>
            <p:cNvPr id="13" name="Rounded Rectangle 12"/>
            <p:cNvSpPr/>
            <p:nvPr/>
          </p:nvSpPr>
          <p:spPr>
            <a:xfrm>
              <a:off x="384357" y="1429216"/>
              <a:ext cx="222211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Viết vở</a:t>
              </a:r>
              <a:endPara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5</a:t>
              </a:r>
              <a:endParaRPr lang="en-US" sz="48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4545653" y="3124199"/>
            <a:ext cx="2030566" cy="289290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18000" smtClean="0">
                <a:solidFill>
                  <a:srgbClr val="FF0000"/>
                </a:solidFill>
                <a:latin typeface="HP001 4H"/>
                <a:ea typeface="HP001 4H"/>
              </a:rPr>
              <a:t>Ș</a:t>
            </a:r>
            <a:endParaRPr lang="en-US" sz="18000">
              <a:solidFill>
                <a:srgbClr val="FF0000"/>
              </a:solidFill>
              <a:latin typeface="HP001 4 hàng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460303" y="3145948"/>
            <a:ext cx="2030566" cy="289290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18000" smtClean="0">
                <a:solidFill>
                  <a:srgbClr val="FF0000"/>
                </a:solidFill>
                <a:latin typeface="HP001 TD 4H" pitchFamily="34" charset="0"/>
                <a:ea typeface="HP001 4H"/>
              </a:rPr>
              <a:t>ș</a:t>
            </a:r>
            <a:endParaRPr lang="en-US" sz="18000">
              <a:solidFill>
                <a:srgbClr val="FF0000"/>
              </a:solidFill>
              <a:latin typeface="HP001 TD 4H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146353" y="3145948"/>
            <a:ext cx="2030566" cy="289290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18000" smtClean="0">
                <a:solidFill>
                  <a:srgbClr val="FF0000"/>
                </a:solidFill>
                <a:latin typeface="HP001 4H"/>
                <a:ea typeface="HP001 4H"/>
              </a:rPr>
              <a:t>ș</a:t>
            </a:r>
            <a:endParaRPr lang="en-US" sz="18000">
              <a:solidFill>
                <a:srgbClr val="FF00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5344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0831092"/>
              </p:ext>
            </p:extLst>
          </p:nvPr>
        </p:nvGraphicFramePr>
        <p:xfrm>
          <a:off x="215396" y="1242446"/>
          <a:ext cx="11887200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</a:tblGrid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12" name="Group 11"/>
          <p:cNvGrpSpPr/>
          <p:nvPr/>
        </p:nvGrpSpPr>
        <p:grpSpPr>
          <a:xfrm>
            <a:off x="215396" y="203422"/>
            <a:ext cx="3382243" cy="941185"/>
            <a:chOff x="63500" y="1429216"/>
            <a:chExt cx="2542972" cy="705889"/>
          </a:xfrm>
        </p:grpSpPr>
        <p:sp>
          <p:nvSpPr>
            <p:cNvPr id="13" name="Rounded Rectangle 12"/>
            <p:cNvSpPr/>
            <p:nvPr/>
          </p:nvSpPr>
          <p:spPr>
            <a:xfrm>
              <a:off x="384357" y="1429216"/>
              <a:ext cx="222211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Viết vở</a:t>
              </a:r>
              <a:endPara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5</a:t>
              </a:r>
              <a:endParaRPr lang="en-US" sz="48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004219" y="3126898"/>
            <a:ext cx="7478865" cy="289290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vi-VN" sz="18000">
                <a:solidFill>
                  <a:srgbClr val="FF0000"/>
                </a:solidFill>
                <a:latin typeface="HP001 4 hàng" pitchFamily="34" charset="0"/>
              </a:rPr>
              <a:t>cá </a:t>
            </a:r>
            <a:r>
              <a:rPr lang="el-GR" sz="18000" smtClean="0">
                <a:solidFill>
                  <a:srgbClr val="FF0000"/>
                </a:solidFill>
                <a:latin typeface="HP001 4 hàng" pitchFamily="34" charset="0"/>
              </a:rPr>
              <a:t>Ε∆</a:t>
            </a:r>
            <a:endParaRPr lang="en-US" sz="18000">
              <a:solidFill>
                <a:srgbClr val="FF00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6695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2768525"/>
              </p:ext>
            </p:extLst>
          </p:nvPr>
        </p:nvGraphicFramePr>
        <p:xfrm>
          <a:off x="215396" y="1242446"/>
          <a:ext cx="11887200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</a:tblGrid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12" name="Group 11"/>
          <p:cNvGrpSpPr/>
          <p:nvPr/>
        </p:nvGrpSpPr>
        <p:grpSpPr>
          <a:xfrm>
            <a:off x="215396" y="203422"/>
            <a:ext cx="3382243" cy="941185"/>
            <a:chOff x="63500" y="1429216"/>
            <a:chExt cx="2542972" cy="705889"/>
          </a:xfrm>
        </p:grpSpPr>
        <p:sp>
          <p:nvSpPr>
            <p:cNvPr id="13" name="Rounded Rectangle 12"/>
            <p:cNvSpPr/>
            <p:nvPr/>
          </p:nvSpPr>
          <p:spPr>
            <a:xfrm>
              <a:off x="384357" y="1429216"/>
              <a:ext cx="222211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Viết vở</a:t>
              </a:r>
              <a:endPara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5</a:t>
              </a:r>
              <a:endParaRPr lang="en-US" sz="48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335854" y="3126898"/>
            <a:ext cx="7478865" cy="289290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vi-VN" sz="18000">
                <a:solidFill>
                  <a:srgbClr val="FF0000"/>
                </a:solidFill>
                <a:latin typeface="HP001 4 hàng" pitchFamily="34" charset="0"/>
              </a:rPr>
              <a:t>wơ đỏ </a:t>
            </a:r>
            <a:endParaRPr lang="en-US" sz="18000">
              <a:solidFill>
                <a:srgbClr val="FF00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6000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7644" y="5145656"/>
            <a:ext cx="2709556" cy="1712343"/>
          </a:xfrm>
          <a:prstGeom prst="rect">
            <a:avLst/>
          </a:prstGeom>
        </p:spPr>
      </p:pic>
      <p:pic>
        <p:nvPicPr>
          <p:cNvPr id="3" name="m.wm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0723" y="228600"/>
            <a:ext cx="12040393" cy="4508818"/>
          </a:xfrm>
        </p:spPr>
      </p:pic>
    </p:spTree>
    <p:extLst>
      <p:ext uri="{BB962C8B-B14F-4D97-AF65-F5344CB8AC3E}">
        <p14:creationId xmlns:p14="http://schemas.microsoft.com/office/powerpoint/2010/main" val="3155228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89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7644" y="5145656"/>
            <a:ext cx="2709556" cy="1712343"/>
          </a:xfrm>
          <a:prstGeom prst="rect">
            <a:avLst/>
          </a:prstGeom>
        </p:spPr>
      </p:pic>
      <p:pic>
        <p:nvPicPr>
          <p:cNvPr id="4" name="n.wm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0723" y="304800"/>
            <a:ext cx="12040393" cy="4528026"/>
          </a:xfrm>
        </p:spPr>
      </p:pic>
    </p:spTree>
    <p:extLst>
      <p:ext uri="{BB962C8B-B14F-4D97-AF65-F5344CB8AC3E}">
        <p14:creationId xmlns:p14="http://schemas.microsoft.com/office/powerpoint/2010/main" val="334389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81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2282" y="-20081"/>
            <a:ext cx="2709556" cy="1712343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179068"/>
              </p:ext>
            </p:extLst>
          </p:nvPr>
        </p:nvGraphicFramePr>
        <p:xfrm>
          <a:off x="215396" y="1366850"/>
          <a:ext cx="11704320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-357981" y="2238423"/>
            <a:ext cx="12138819" cy="4539506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vi-VN" sz="28700">
                <a:solidFill>
                  <a:srgbClr val="FF0000"/>
                </a:solidFill>
                <a:latin typeface="HP001 4 hàng" pitchFamily="34" charset="0"/>
              </a:rPr>
              <a:t>cá </a:t>
            </a:r>
            <a:r>
              <a:rPr lang="el-GR" sz="28700">
                <a:solidFill>
                  <a:srgbClr val="FF0000"/>
                </a:solidFill>
                <a:latin typeface="HP001 4 hàng" pitchFamily="34" charset="0"/>
              </a:rPr>
              <a:t>Ε∆</a:t>
            </a:r>
            <a:endParaRPr lang="en-US" sz="28700">
              <a:solidFill>
                <a:srgbClr val="FF0000"/>
              </a:solidFill>
              <a:latin typeface="HP001 4 hàng" pitchFamily="34" charset="0"/>
            </a:endParaRPr>
          </a:p>
        </p:txBody>
      </p:sp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2282" y="-1278407"/>
            <a:ext cx="3613377" cy="4356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93086" y1="6723" x2="81113" y2="22829"/>
                        <a14:foregroundMark x1="93086" y1="7143" x2="2024" y2="981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28207" y="-685800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860" l="0" r="988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94693" y="-479205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860" l="0" r="988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67246" y="-1272540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92074" y1="4482" x2="79933" y2="176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54674" y="-348342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9799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927E-6 -5.55556E-6 L -0.00626 -0.01343 L -0.01501 -0.02107 L -0.02441 -0.02454 L -0.03185 -0.02339 L -0.04072 -0.01899 L -0.04881 -0.00996 L -0.05573 0.00323 L -0.06265 0.0199 L -0.06696 0.03657 L -0.06944 0.05231 L -0.06944 0.07106 L -0.06892 0.08657 L -0.06696 0.10671 L -0.06317 0.12546 L -0.05821 0.14004 L -0.0513 0.15231 L -0.0432 0.16434 L -0.0338 0.17106 L -0.02754 0.17337 L -0.01749 0.17106 L -0.00561 0.16342 L 0.00509 0.14768 L 0.01384 0.12777 L 0.02193 0.10439 L 0.02572 0.08564 L 0.02702 0.05995 L 0.03016 0.03657 L 0.03707 0.01226 L 0.04334 -0.00117 L 0.05326 -0.01436 L 0.0671 -0.02223 L 0.07963 -0.02223 L 0.0872 -0.01783 L 0.0966 -0.00788 L 0.10221 0.00231 L 0.09346 -0.01112 L 0.08211 -0.02107 L 0.07088 -0.02223 L 0.05457 -0.01436 L 0.0483 -0.00996 L 0.04073 0.00323 L 0.03394 0.0199 L 0.03081 0.03772 L 0.02768 0.06342 L 0.02637 0.08101 L 0.02885 0.10879 L 0.03577 0.13657 L 0.04386 0.15115 L 0.05078 0.16342 L 0.05835 0.1699 L 0.0671 0.17337 L 0.07584 0.17337 L 0.08772 0.16782 L 0.09777 0.15879 L 0.10652 0.13888 L 0.11344 0.1199 L 0.11722 0.09768 L 0.11787 0.07221 L 0.11539 0.04444 L 0.11226 0.02453 L 0.106 0.00671 L 0.09712 -0.00788 " pathEditMode="relative" ptsTypes="AAAAAAAAAAAAAAAAAAAAAAAAAAAAAAAAAAAAAAAAAAAAAAAAAAAAAAAAAAAAAAA">
                                      <p:cBhvr>
                                        <p:cTn id="11" dur="15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75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76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6260"/>
                            </p:stCondLst>
                            <p:childTnLst>
                              <p:par>
                                <p:cTn id="2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0179E-7 -4.44444E-6 L -8.30179E-7 0.17894 L 0.00431 0.2 L 0.0081 0.2044 L 0.01253 0.20672 L 0.02063 0.20764 L 0.03003 0.20116 L 0.03942 0.18889 L 0.04634 0.17223 L 0.05509 0.14445 L 0.06383 0.10672 " pathEditMode="relative" ptsTypes="AAAAAAAAAAA">
                                      <p:cBhvr>
                                        <p:cTn id="22" dur="6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260"/>
                            </p:stCondLst>
                            <p:childTnLst>
                              <p:par>
                                <p:cTn id="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2510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3010"/>
                            </p:stCondLst>
                            <p:childTnLst>
                              <p:par>
                                <p:cTn id="3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118E-6 0 L -0.02702 0.04792 " pathEditMode="relative" ptsTypes="AA">
                                      <p:cBhvr>
                                        <p:cTn id="34" dur="2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510"/>
                            </p:stCondLst>
                            <p:childTnLst>
                              <p:par>
                                <p:cTn id="3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601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6510"/>
                            </p:stCondLst>
                            <p:childTnLst>
                              <p:par>
                                <p:cTn id="4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8917E-7 -9.62963E-6 L 0.00822 -0.01783 L 0.01383 -0.02663 L 0.02388 -0.03774 L 0.03198 -0.04213 L 0.0402 -0.04329 L 0.05012 -0.04005 L 0.05704 -0.02894 L 0.06082 -0.01112 L 0.06213 0.00671 L 0.06148 0.16111 L 0.06213 0.08217 L 0.07088 0.05439 L 0.07714 0.02777 L 0.08654 -0.00325 L 0.0928 -0.01667 L 0.10338 -0.0345 L 0.1103 -0.04005 L 0.11969 -0.04213 L 0.12727 -0.04213 L 0.13732 -0.03334 L 0.14228 -0.01551 L 0.14671 0.00231 L 0.14724 0.01898 L 0.14724 0.16226 L 0.14854 0.08124 L 0.15481 0.05671 L 0.16486 0.02222 L 0.17491 -0.00672 L 0.18365 -0.02894 L 0.19867 -0.04213 L 0.20872 -0.04445 L 0.2206 -0.0345 L 0.22869 -0.01991 L 0.23182 0.00115 L 0.2313 0.11458 L 0.23313 0.13449 L 0.23809 0.14791 L 0.24566 0.15555 L 0.26002 0.15347 L 0.27516 0.14444 L 0.30962 0.10995 L 0.33468 0.06458 L 0.34408 0.02569 L 0.34969 -0.01876 L 0.34342 -0.03542 L 0.33833 -0.04098 L 0.3215 -0.04005 L 0.30896 -0.02663 L 0.29643 -0.0044 L 0.28821 0.02777 L 0.28194 0.06111 L 0.28194 0.08773 L 0.28821 0.12337 L 0.29826 0.14328 L 0.31014 0.15555 L 0.32646 0.15671 L 0.34277 0.14675 L 0.35465 0.13449 L 0.36653 0.11342 " pathEditMode="relative" ptsTypes="AAAAAAAAAAAAAAAAAAAAAAAAAAAAAAAAAAAAAAAAAAAAAAAAAAAAAAAAAAAA">
                                      <p:cBhvr>
                                        <p:cTn id="46" dur="16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251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276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3260"/>
                            </p:stCondLst>
                            <p:childTnLst>
                              <p:par>
                                <p:cTn id="5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444E-6 -3.33333E-6 L 0.02819 0.05 " pathEditMode="relative" ptsTypes="AA">
                                      <p:cBhvr>
                                        <p:cTn id="57" dur="2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760"/>
                            </p:stCondLst>
                            <p:childTnLst>
                              <p:par>
                                <p:cTn id="59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2282" y="-20081"/>
            <a:ext cx="2709556" cy="1712343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4792290"/>
              </p:ext>
            </p:extLst>
          </p:nvPr>
        </p:nvGraphicFramePr>
        <p:xfrm>
          <a:off x="215396" y="1366850"/>
          <a:ext cx="11704320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-181995" y="2238423"/>
            <a:ext cx="12138819" cy="4539506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vi-VN" sz="28700">
                <a:solidFill>
                  <a:srgbClr val="FF0000"/>
                </a:solidFill>
                <a:latin typeface="HP001 4 hàng" pitchFamily="34" charset="0"/>
              </a:rPr>
              <a:t>wơ đỏ </a:t>
            </a:r>
            <a:endParaRPr lang="en-US" sz="28700">
              <a:solidFill>
                <a:srgbClr val="FF0000"/>
              </a:solidFill>
              <a:latin typeface="HP001 4 hàng" pitchFamily="34" charset="0"/>
            </a:endParaRPr>
          </a:p>
        </p:txBody>
      </p:sp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7541" y="-1219200"/>
            <a:ext cx="3613377" cy="4356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93086" y1="6723" x2="81113" y2="22829"/>
                        <a14:foregroundMark x1="93086" y1="7143" x2="2024" y2="981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82699" y="-799396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860" l="0" r="988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00767" y="-358321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860" l="0" r="988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59143" y="-494657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3923" y="-2143412"/>
            <a:ext cx="3613377" cy="4356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6122" y="-1423658"/>
            <a:ext cx="3613377" cy="4356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052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291E-6 -4.81481E-6 L 0.00496 -0.01226 L 0.01436 -0.02893 L 0.02506 -0.04097 L 0.03942 -0.04652 L 0.04699 -0.04097 L 0.05639 -0.02986 L 0.05952 -0.0155 L 0.06265 -0.00324 L 0.06265 0.16112 L 0.06265 0.09329 L 0.07009 0.05903 L 0.08079 0.01783 L 0.09084 -0.01111 L 0.10455 -0.03541 L 0.11955 -0.04768 L 0.13208 -0.04444 L 0.13965 -0.03657 L 0.14592 -0.02222 L 0.1484 -0.00439 L 0.1484 0.11459 L 0.14905 0.13218 L 0.15284 0.14329 L 0.1578 0.15116 L 0.1685 0.1544 L 0.17907 0.14676 L 0.19473 0.12223 L 0.19982 0.10348 L 0.20609 0.0801 L 0.20987 0.06227 L 0.21039 0.04885 L 0.21861 0.00996 L 0.22801 -0.0155 L 0.24172 -0.03541 L 0.25307 -0.04212 L 0.26495 -0.04004 L 0.275 -0.03449 L 0.28622 -0.0199 L 0.28766 -0.0162 L 0.28244 -0.02662 L 0.27186 -0.03888 L 0.25177 -0.04097 L 0.23989 -0.03657 L 0.23114 -0.0243 C 0.22475 -0.00625 0.22762 -0.01157 0.22423 -0.00555 L 0.21861 0.00348 L 0.21418 0.02663 L 0.2117 0.04329 L 0.2117 0.06551 L 0.21548 0.09885 L 0.22423 0.12454 L 0.2318 0.13774 L 0.24302 0.15 L 0.25686 0.15556 L 0.275 0.14792 L 0.29131 0.12223 L 0.30006 0.08889 L 0.30254 0.04561 L 0.2994 0.02454 L 0.28844 -0.01759 " pathEditMode="relative" rAng="0" ptsTypes="AAAAAAAAAAAAAAAAAAAAAAAAAAAAAAAAAAAAAAAAAAAfAAAAAAAAAAAAAAAA">
                                      <p:cBhvr>
                                        <p:cTn id="11" dur="17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27" y="5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8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8250"/>
                            </p:stCondLst>
                            <p:childTnLst>
                              <p:par>
                                <p:cTn id="2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61154E-6 4.81481E-6 L 0.00691 -0.00671 L 0.01317 -0.00764 L 0.01879 -0.00209 L 0.02323 0.0044 L 0.02375 0.01342 L 0.02323 0.02106 L 0.02009 0.02778 L 0.00495 0.04884 " pathEditMode="relative" ptsTypes="AAAAAAAAA"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250"/>
                            </p:stCondLst>
                            <p:childTnLst>
                              <p:par>
                                <p:cTn id="24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75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1250"/>
                            </p:stCondLst>
                            <p:childTnLst>
                              <p:par>
                                <p:cTn id="3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61097E-7 -1.48148E-6 L -0.00679 -0.01296 L -0.01149 -0.01944 L -0.01828 -0.02407 L -0.02611 -0.02593 L -0.03395 -0.025 L -0.04178 -0.02037 L -0.04961 -0.01389 L -0.0564 -0.00278 L -0.06267 0.01018 L -0.06789 0.025 L -0.07207 0.04444 L -0.07363 0.06759 L -0.07311 0.08796 L -0.07155 0.10463 L -0.06789 0.12315 L -0.06267 0.13704 L -0.05745 0.15 L -0.05014 0.16018 L -0.04282 0.16574 L -0.03865 0.16944 L -0.02716 0.1713 L -0.01985 0.16852 L -0.01149 0.16204 L -0.00262 0.14815 L 0.00469 0.13241 L 0.00783 0.12222 L 0.01044 0.11111 L 0.01305 0.09074 L 0.01253 0.07315 L 0.01148 0.05185 L 0.00939 0.03333 L 0.00626 0.01944 L 0.00313 0.00833 L 2.61097E-7 -1.48148E-6 Z " pathEditMode="relative" ptsTypes="AAAAAAAAAAAAAAAAAAAAAAAAAAAAAAAAAAA">
                                      <p:cBhvr>
                                        <p:cTn id="35" dur="7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8250"/>
                            </p:stCondLst>
                            <p:childTnLst>
                              <p:par>
                                <p:cTn id="3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826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8510"/>
                            </p:stCondLst>
                            <p:childTnLst>
                              <p:par>
                                <p:cTn id="4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64752E-6 -1.85185E-6 L -0.00066 0.36667 L 0.0013 0.39329 L 0.00561 0.40556 L 0.01188 0.41296 L 0.02075 0.41296 L 0.02754 0.40857 L 0.03446 0.4007 L 0.04138 0.37986 L 0.04765 0.36528 L 0.05261 0.3463 L 0.05704 0.3331 L 0.06018 0.31968 L 0.06083 0.30533 L 0.06161 0.28912 L 0.06475 0.26783 L 0.06788 0.25857 L 0.07467 0.2382 L 0.07676 0.23727 L 0.08394 0.22778 L 0.09399 0.21852 L 0.10339 0.21528 L 0.11527 0.21412 L 0.12597 0.22222 L 0.13407 0.23634 L 0.13668 0.24097 L 0.12976 0.22871 L 0.12467 0.22222 L 0.11657 0.21412 L 0.10587 0.21412 L 0.09334 0.21968 L 0.08211 0.22871 L 0.0731 0.24375 L 0.06945 0.25417 L 0.06331 0.27778 L 0.06057 0.29931 L 0.06083 0.31667 L 0.06383 0.34306 L 0.0671 0.35857 L 0.07271 0.37986 L 0.08146 0.3963 L 0.09216 0.40648 L 0.10339 0.41412 L 0.11592 0.41111 L 0.12663 0.4007 L 0.13668 0.38403 L 0.14477 0.35996 L 0.14791 0.33195 L 0.14791 0.3007 L 0.1466 0.27871 L 0.14347 0.26111 L 0.13851 0.24306 L 0.13355 0.23426 " pathEditMode="relative" rAng="0" ptsTypes="AAAAAAAAAAAAAAAAAAAAAAAAAAAAAAAAAAAAAAAAAAAAAAAAAAAAA">
                                      <p:cBhvr>
                                        <p:cTn id="46" dur="17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63" y="20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51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52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770"/>
                            </p:stCondLst>
                            <p:childTnLst>
                              <p:par>
                                <p:cTn id="5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444E-6 4.81481E-6 L 0.05873 0.00023 " pathEditMode="relative" ptsTypes="AA">
                                      <p:cBhvr>
                                        <p:cTn id="5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7770"/>
                            </p:stCondLst>
                            <p:childTnLst>
                              <p:par>
                                <p:cTn id="5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778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8780"/>
                            </p:stCondLst>
                            <p:childTnLst>
                              <p:par>
                                <p:cTn id="6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2533E-6 6.2963E-6 L 0.00679 -0.00555 L 0.01201 -0.00555 L 0.01724 -0.00184 L 0.01932 0.00371 L 0.02037 0.01019 L 0.01985 0.01668 L 0.0188 0.02593 L 0.01358 0.0426 L 0.00784 0.05279 " pathEditMode="relative" ptsTypes="AAAAAAAAAA">
                                      <p:cBhvr>
                                        <p:cTn id="6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780"/>
                            </p:stCondLst>
                            <p:childTnLst>
                              <p:par>
                                <p:cTn id="70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04" t="26562" r="32504" b="19791"/>
          <a:stretch/>
        </p:blipFill>
        <p:spPr bwMode="auto">
          <a:xfrm>
            <a:off x="2500316" y="675948"/>
            <a:ext cx="7194482" cy="6201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620" b="31901" l="17277" r="7225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121" t="19140" r="31735" b="68360"/>
          <a:stretch/>
        </p:blipFill>
        <p:spPr bwMode="auto">
          <a:xfrm>
            <a:off x="2230251" y="-304800"/>
            <a:ext cx="7477407" cy="1165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6930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98" b="63962"/>
          <a:stretch/>
        </p:blipFill>
        <p:spPr>
          <a:xfrm>
            <a:off x="0" y="0"/>
            <a:ext cx="12161838" cy="5482562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1426294" y="5415485"/>
            <a:ext cx="9226625" cy="1369944"/>
          </a:xfrm>
          <a:prstGeom prst="rect">
            <a:avLst/>
          </a:prstGeom>
        </p:spPr>
        <p:txBody>
          <a:bodyPr vert="horz" lIns="91294" tIns="45647" rIns="91294" bIns="45647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Bố mẹ cho Hà đi ca nô.</a:t>
            </a:r>
            <a:endParaRPr lang="en-US" sz="72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625626" y="5410200"/>
            <a:ext cx="1136556" cy="1369944"/>
          </a:xfrm>
          <a:prstGeom prst="rect">
            <a:avLst/>
          </a:prstGeom>
        </p:spPr>
        <p:txBody>
          <a:bodyPr vert="horz" lIns="91294" tIns="45647" rIns="91294" bIns="45647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</a:t>
            </a:r>
            <a:endParaRPr lang="en-US" sz="72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15396" y="203422"/>
            <a:ext cx="2621250" cy="941185"/>
            <a:chOff x="63500" y="1429216"/>
            <a:chExt cx="1970813" cy="705889"/>
          </a:xfrm>
        </p:grpSpPr>
        <p:sp>
          <p:nvSpPr>
            <p:cNvPr id="8" name="Rounded Rectangle 7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  <a:endPara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6</a:t>
              </a:r>
              <a:endParaRPr lang="en-US" sz="48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13" name="Title 1"/>
          <p:cNvSpPr txBox="1">
            <a:spLocks/>
          </p:cNvSpPr>
          <p:nvPr/>
        </p:nvSpPr>
        <p:spPr>
          <a:xfrm>
            <a:off x="8913019" y="5411856"/>
            <a:ext cx="1136556" cy="1369944"/>
          </a:xfrm>
          <a:prstGeom prst="rect">
            <a:avLst/>
          </a:prstGeom>
        </p:spPr>
        <p:txBody>
          <a:bodyPr vert="horz" lIns="91294" tIns="45647" rIns="91294" bIns="45647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</a:t>
            </a:r>
            <a:endParaRPr lang="en-US" sz="72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340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063" y="-304800"/>
            <a:ext cx="10419774" cy="5335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835" y="4267200"/>
            <a:ext cx="11606069" cy="1933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2737" y="5307013"/>
            <a:ext cx="9944100" cy="1931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5787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399"/>
          <a:stretch/>
        </p:blipFill>
        <p:spPr>
          <a:xfrm>
            <a:off x="31376" y="10432"/>
            <a:ext cx="12063613" cy="614194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84457" y="-281610"/>
            <a:ext cx="11739552" cy="2228647"/>
          </a:xfrm>
          <a:custGeom>
            <a:avLst/>
            <a:gdLst>
              <a:gd name="connsiteX0" fmla="*/ 0 w 9144000"/>
              <a:gd name="connsiteY0" fmla="*/ 0 h 1373524"/>
              <a:gd name="connsiteX1" fmla="*/ 9144000 w 9144000"/>
              <a:gd name="connsiteY1" fmla="*/ 0 h 1373524"/>
              <a:gd name="connsiteX2" fmla="*/ 9144000 w 9144000"/>
              <a:gd name="connsiteY2" fmla="*/ 1373524 h 1373524"/>
              <a:gd name="connsiteX3" fmla="*/ 0 w 9144000"/>
              <a:gd name="connsiteY3" fmla="*/ 1373524 h 1373524"/>
              <a:gd name="connsiteX4" fmla="*/ 0 w 91440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1905000 w 9207500"/>
              <a:gd name="connsiteY3" fmla="*/ 1143000 h 1373524"/>
              <a:gd name="connsiteX4" fmla="*/ 0 w 9207500"/>
              <a:gd name="connsiteY4" fmla="*/ 992524 h 1373524"/>
              <a:gd name="connsiteX5" fmla="*/ 63500 w 9207500"/>
              <a:gd name="connsiteY5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1930400 w 9207500"/>
              <a:gd name="connsiteY3" fmla="*/ 1079500 h 1373524"/>
              <a:gd name="connsiteX4" fmla="*/ 0 w 9207500"/>
              <a:gd name="connsiteY4" fmla="*/ 992524 h 1373524"/>
              <a:gd name="connsiteX5" fmla="*/ 63500 w 9207500"/>
              <a:gd name="connsiteY5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3098800 w 9207500"/>
              <a:gd name="connsiteY3" fmla="*/ 1181100 h 1373524"/>
              <a:gd name="connsiteX4" fmla="*/ 1930400 w 9207500"/>
              <a:gd name="connsiteY4" fmla="*/ 1079500 h 1373524"/>
              <a:gd name="connsiteX5" fmla="*/ 0 w 9207500"/>
              <a:gd name="connsiteY5" fmla="*/ 992524 h 1373524"/>
              <a:gd name="connsiteX6" fmla="*/ 63500 w 9207500"/>
              <a:gd name="connsiteY6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3733800 w 9207500"/>
              <a:gd name="connsiteY3" fmla="*/ 1244600 h 1373524"/>
              <a:gd name="connsiteX4" fmla="*/ 3098800 w 9207500"/>
              <a:gd name="connsiteY4" fmla="*/ 1181100 h 1373524"/>
              <a:gd name="connsiteX5" fmla="*/ 1930400 w 9207500"/>
              <a:gd name="connsiteY5" fmla="*/ 1079500 h 1373524"/>
              <a:gd name="connsiteX6" fmla="*/ 0 w 9207500"/>
              <a:gd name="connsiteY6" fmla="*/ 992524 h 1373524"/>
              <a:gd name="connsiteX7" fmla="*/ 63500 w 9207500"/>
              <a:gd name="connsiteY7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4318000 w 9207500"/>
              <a:gd name="connsiteY3" fmla="*/ 1282700 h 1373524"/>
              <a:gd name="connsiteX4" fmla="*/ 3733800 w 9207500"/>
              <a:gd name="connsiteY4" fmla="*/ 1244600 h 1373524"/>
              <a:gd name="connsiteX5" fmla="*/ 3098800 w 9207500"/>
              <a:gd name="connsiteY5" fmla="*/ 1181100 h 1373524"/>
              <a:gd name="connsiteX6" fmla="*/ 1930400 w 9207500"/>
              <a:gd name="connsiteY6" fmla="*/ 1079500 h 1373524"/>
              <a:gd name="connsiteX7" fmla="*/ 0 w 9207500"/>
              <a:gd name="connsiteY7" fmla="*/ 992524 h 1373524"/>
              <a:gd name="connsiteX8" fmla="*/ 63500 w 9207500"/>
              <a:gd name="connsiteY8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5080000 w 9207500"/>
              <a:gd name="connsiteY3" fmla="*/ 1308100 h 1373524"/>
              <a:gd name="connsiteX4" fmla="*/ 4318000 w 9207500"/>
              <a:gd name="connsiteY4" fmla="*/ 1282700 h 1373524"/>
              <a:gd name="connsiteX5" fmla="*/ 3733800 w 9207500"/>
              <a:gd name="connsiteY5" fmla="*/ 1244600 h 1373524"/>
              <a:gd name="connsiteX6" fmla="*/ 3098800 w 9207500"/>
              <a:gd name="connsiteY6" fmla="*/ 1181100 h 1373524"/>
              <a:gd name="connsiteX7" fmla="*/ 1930400 w 9207500"/>
              <a:gd name="connsiteY7" fmla="*/ 1079500 h 1373524"/>
              <a:gd name="connsiteX8" fmla="*/ 0 w 9207500"/>
              <a:gd name="connsiteY8" fmla="*/ 992524 h 1373524"/>
              <a:gd name="connsiteX9" fmla="*/ 63500 w 9207500"/>
              <a:gd name="connsiteY9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6070600 w 9207500"/>
              <a:gd name="connsiteY3" fmla="*/ 1270000 h 1373524"/>
              <a:gd name="connsiteX4" fmla="*/ 5080000 w 9207500"/>
              <a:gd name="connsiteY4" fmla="*/ 1308100 h 1373524"/>
              <a:gd name="connsiteX5" fmla="*/ 4318000 w 9207500"/>
              <a:gd name="connsiteY5" fmla="*/ 1282700 h 1373524"/>
              <a:gd name="connsiteX6" fmla="*/ 3733800 w 9207500"/>
              <a:gd name="connsiteY6" fmla="*/ 1244600 h 1373524"/>
              <a:gd name="connsiteX7" fmla="*/ 3098800 w 9207500"/>
              <a:gd name="connsiteY7" fmla="*/ 1181100 h 1373524"/>
              <a:gd name="connsiteX8" fmla="*/ 1930400 w 9207500"/>
              <a:gd name="connsiteY8" fmla="*/ 1079500 h 1373524"/>
              <a:gd name="connsiteX9" fmla="*/ 0 w 9207500"/>
              <a:gd name="connsiteY9" fmla="*/ 992524 h 1373524"/>
              <a:gd name="connsiteX10" fmla="*/ 63500 w 9207500"/>
              <a:gd name="connsiteY10" fmla="*/ 0 h 1373524"/>
              <a:gd name="connsiteX0" fmla="*/ 63500 w 9207500"/>
              <a:gd name="connsiteY0" fmla="*/ 0 h 1436045"/>
              <a:gd name="connsiteX1" fmla="*/ 9207500 w 9207500"/>
              <a:gd name="connsiteY1" fmla="*/ 0 h 1436045"/>
              <a:gd name="connsiteX2" fmla="*/ 9207500 w 9207500"/>
              <a:gd name="connsiteY2" fmla="*/ 1373524 h 1436045"/>
              <a:gd name="connsiteX3" fmla="*/ 6731000 w 9207500"/>
              <a:gd name="connsiteY3" fmla="*/ 1168400 h 1436045"/>
              <a:gd name="connsiteX4" fmla="*/ 6070600 w 9207500"/>
              <a:gd name="connsiteY4" fmla="*/ 1270000 h 1436045"/>
              <a:gd name="connsiteX5" fmla="*/ 5080000 w 9207500"/>
              <a:gd name="connsiteY5" fmla="*/ 1308100 h 1436045"/>
              <a:gd name="connsiteX6" fmla="*/ 4318000 w 9207500"/>
              <a:gd name="connsiteY6" fmla="*/ 1282700 h 1436045"/>
              <a:gd name="connsiteX7" fmla="*/ 3733800 w 9207500"/>
              <a:gd name="connsiteY7" fmla="*/ 1244600 h 1436045"/>
              <a:gd name="connsiteX8" fmla="*/ 3098800 w 9207500"/>
              <a:gd name="connsiteY8" fmla="*/ 1181100 h 1436045"/>
              <a:gd name="connsiteX9" fmla="*/ 1930400 w 9207500"/>
              <a:gd name="connsiteY9" fmla="*/ 1079500 h 1436045"/>
              <a:gd name="connsiteX10" fmla="*/ 0 w 9207500"/>
              <a:gd name="connsiteY10" fmla="*/ 992524 h 1436045"/>
              <a:gd name="connsiteX11" fmla="*/ 63500 w 9207500"/>
              <a:gd name="connsiteY11" fmla="*/ 0 h 1436045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6731000 w 9207500"/>
              <a:gd name="connsiteY3" fmla="*/ 1168400 h 1373524"/>
              <a:gd name="connsiteX4" fmla="*/ 6070600 w 9207500"/>
              <a:gd name="connsiteY4" fmla="*/ 1270000 h 1373524"/>
              <a:gd name="connsiteX5" fmla="*/ 5080000 w 9207500"/>
              <a:gd name="connsiteY5" fmla="*/ 1308100 h 1373524"/>
              <a:gd name="connsiteX6" fmla="*/ 4318000 w 9207500"/>
              <a:gd name="connsiteY6" fmla="*/ 1282700 h 1373524"/>
              <a:gd name="connsiteX7" fmla="*/ 3733800 w 9207500"/>
              <a:gd name="connsiteY7" fmla="*/ 1244600 h 1373524"/>
              <a:gd name="connsiteX8" fmla="*/ 3098800 w 9207500"/>
              <a:gd name="connsiteY8" fmla="*/ 1181100 h 1373524"/>
              <a:gd name="connsiteX9" fmla="*/ 1930400 w 9207500"/>
              <a:gd name="connsiteY9" fmla="*/ 1079500 h 1373524"/>
              <a:gd name="connsiteX10" fmla="*/ 0 w 9207500"/>
              <a:gd name="connsiteY10" fmla="*/ 992524 h 1373524"/>
              <a:gd name="connsiteX11" fmla="*/ 63500 w 9207500"/>
              <a:gd name="connsiteY11" fmla="*/ 0 h 1373524"/>
              <a:gd name="connsiteX0" fmla="*/ 63500 w 9245600"/>
              <a:gd name="connsiteY0" fmla="*/ 0 h 1308100"/>
              <a:gd name="connsiteX1" fmla="*/ 9207500 w 9245600"/>
              <a:gd name="connsiteY1" fmla="*/ 0 h 1308100"/>
              <a:gd name="connsiteX2" fmla="*/ 9245600 w 9245600"/>
              <a:gd name="connsiteY2" fmla="*/ 662324 h 1308100"/>
              <a:gd name="connsiteX3" fmla="*/ 6731000 w 9245600"/>
              <a:gd name="connsiteY3" fmla="*/ 1168400 h 1308100"/>
              <a:gd name="connsiteX4" fmla="*/ 6070600 w 9245600"/>
              <a:gd name="connsiteY4" fmla="*/ 1270000 h 1308100"/>
              <a:gd name="connsiteX5" fmla="*/ 5080000 w 9245600"/>
              <a:gd name="connsiteY5" fmla="*/ 1308100 h 1308100"/>
              <a:gd name="connsiteX6" fmla="*/ 4318000 w 9245600"/>
              <a:gd name="connsiteY6" fmla="*/ 1282700 h 1308100"/>
              <a:gd name="connsiteX7" fmla="*/ 3733800 w 9245600"/>
              <a:gd name="connsiteY7" fmla="*/ 1244600 h 1308100"/>
              <a:gd name="connsiteX8" fmla="*/ 3098800 w 9245600"/>
              <a:gd name="connsiteY8" fmla="*/ 1181100 h 1308100"/>
              <a:gd name="connsiteX9" fmla="*/ 1930400 w 9245600"/>
              <a:gd name="connsiteY9" fmla="*/ 1079500 h 1308100"/>
              <a:gd name="connsiteX10" fmla="*/ 0 w 9245600"/>
              <a:gd name="connsiteY10" fmla="*/ 992524 h 1308100"/>
              <a:gd name="connsiteX11" fmla="*/ 63500 w 9245600"/>
              <a:gd name="connsiteY11" fmla="*/ 0 h 1308100"/>
              <a:gd name="connsiteX0" fmla="*/ 63500 w 9245600"/>
              <a:gd name="connsiteY0" fmla="*/ 0 h 1308100"/>
              <a:gd name="connsiteX1" fmla="*/ 9207500 w 9245600"/>
              <a:gd name="connsiteY1" fmla="*/ 0 h 1308100"/>
              <a:gd name="connsiteX2" fmla="*/ 9245600 w 9245600"/>
              <a:gd name="connsiteY2" fmla="*/ 662324 h 1308100"/>
              <a:gd name="connsiteX3" fmla="*/ 6731000 w 9245600"/>
              <a:gd name="connsiteY3" fmla="*/ 1168400 h 1308100"/>
              <a:gd name="connsiteX4" fmla="*/ 6070600 w 9245600"/>
              <a:gd name="connsiteY4" fmla="*/ 1270000 h 1308100"/>
              <a:gd name="connsiteX5" fmla="*/ 5080000 w 9245600"/>
              <a:gd name="connsiteY5" fmla="*/ 1308100 h 1308100"/>
              <a:gd name="connsiteX6" fmla="*/ 4318000 w 9245600"/>
              <a:gd name="connsiteY6" fmla="*/ 1282700 h 1308100"/>
              <a:gd name="connsiteX7" fmla="*/ 3733800 w 9245600"/>
              <a:gd name="connsiteY7" fmla="*/ 1244600 h 1308100"/>
              <a:gd name="connsiteX8" fmla="*/ 3098800 w 9245600"/>
              <a:gd name="connsiteY8" fmla="*/ 1181100 h 1308100"/>
              <a:gd name="connsiteX9" fmla="*/ 1930400 w 9245600"/>
              <a:gd name="connsiteY9" fmla="*/ 1079500 h 1308100"/>
              <a:gd name="connsiteX10" fmla="*/ 0 w 9245600"/>
              <a:gd name="connsiteY10" fmla="*/ 992524 h 1308100"/>
              <a:gd name="connsiteX11" fmla="*/ 63500 w 9245600"/>
              <a:gd name="connsiteY11" fmla="*/ 0 h 1308100"/>
              <a:gd name="connsiteX0" fmla="*/ 63500 w 9207500"/>
              <a:gd name="connsiteY0" fmla="*/ 0 h 1308100"/>
              <a:gd name="connsiteX1" fmla="*/ 9207500 w 9207500"/>
              <a:gd name="connsiteY1" fmla="*/ 0 h 1308100"/>
              <a:gd name="connsiteX2" fmla="*/ 9004300 w 9207500"/>
              <a:gd name="connsiteY2" fmla="*/ 649624 h 1308100"/>
              <a:gd name="connsiteX3" fmla="*/ 6731000 w 9207500"/>
              <a:gd name="connsiteY3" fmla="*/ 1168400 h 1308100"/>
              <a:gd name="connsiteX4" fmla="*/ 6070600 w 9207500"/>
              <a:gd name="connsiteY4" fmla="*/ 1270000 h 1308100"/>
              <a:gd name="connsiteX5" fmla="*/ 5080000 w 9207500"/>
              <a:gd name="connsiteY5" fmla="*/ 1308100 h 1308100"/>
              <a:gd name="connsiteX6" fmla="*/ 4318000 w 9207500"/>
              <a:gd name="connsiteY6" fmla="*/ 1282700 h 1308100"/>
              <a:gd name="connsiteX7" fmla="*/ 3733800 w 9207500"/>
              <a:gd name="connsiteY7" fmla="*/ 1244600 h 1308100"/>
              <a:gd name="connsiteX8" fmla="*/ 3098800 w 9207500"/>
              <a:gd name="connsiteY8" fmla="*/ 1181100 h 1308100"/>
              <a:gd name="connsiteX9" fmla="*/ 1930400 w 9207500"/>
              <a:gd name="connsiteY9" fmla="*/ 1079500 h 1308100"/>
              <a:gd name="connsiteX10" fmla="*/ 0 w 9207500"/>
              <a:gd name="connsiteY10" fmla="*/ 992524 h 1308100"/>
              <a:gd name="connsiteX11" fmla="*/ 63500 w 9207500"/>
              <a:gd name="connsiteY11" fmla="*/ 0 h 1308100"/>
              <a:gd name="connsiteX0" fmla="*/ 63500 w 9207500"/>
              <a:gd name="connsiteY0" fmla="*/ 0 h 1308100"/>
              <a:gd name="connsiteX1" fmla="*/ 9207500 w 9207500"/>
              <a:gd name="connsiteY1" fmla="*/ 0 h 1308100"/>
              <a:gd name="connsiteX2" fmla="*/ 9004300 w 9207500"/>
              <a:gd name="connsiteY2" fmla="*/ 649624 h 1308100"/>
              <a:gd name="connsiteX3" fmla="*/ 6731000 w 9207500"/>
              <a:gd name="connsiteY3" fmla="*/ 1168400 h 1308100"/>
              <a:gd name="connsiteX4" fmla="*/ 6070600 w 9207500"/>
              <a:gd name="connsiteY4" fmla="*/ 1270000 h 1308100"/>
              <a:gd name="connsiteX5" fmla="*/ 5080000 w 9207500"/>
              <a:gd name="connsiteY5" fmla="*/ 1308100 h 1308100"/>
              <a:gd name="connsiteX6" fmla="*/ 4318000 w 9207500"/>
              <a:gd name="connsiteY6" fmla="*/ 1282700 h 1308100"/>
              <a:gd name="connsiteX7" fmla="*/ 3733800 w 9207500"/>
              <a:gd name="connsiteY7" fmla="*/ 1244600 h 1308100"/>
              <a:gd name="connsiteX8" fmla="*/ 3098800 w 9207500"/>
              <a:gd name="connsiteY8" fmla="*/ 1181100 h 1308100"/>
              <a:gd name="connsiteX9" fmla="*/ 1930400 w 9207500"/>
              <a:gd name="connsiteY9" fmla="*/ 1079500 h 1308100"/>
              <a:gd name="connsiteX10" fmla="*/ 0 w 9207500"/>
              <a:gd name="connsiteY10" fmla="*/ 992524 h 1308100"/>
              <a:gd name="connsiteX11" fmla="*/ 63500 w 9207500"/>
              <a:gd name="connsiteY11" fmla="*/ 0 h 1308100"/>
              <a:gd name="connsiteX0" fmla="*/ 63500 w 9024326"/>
              <a:gd name="connsiteY0" fmla="*/ 12700 h 1320800"/>
              <a:gd name="connsiteX1" fmla="*/ 8826500 w 9024326"/>
              <a:gd name="connsiteY1" fmla="*/ 0 h 1320800"/>
              <a:gd name="connsiteX2" fmla="*/ 9004300 w 9024326"/>
              <a:gd name="connsiteY2" fmla="*/ 662324 h 1320800"/>
              <a:gd name="connsiteX3" fmla="*/ 6731000 w 9024326"/>
              <a:gd name="connsiteY3" fmla="*/ 1181100 h 1320800"/>
              <a:gd name="connsiteX4" fmla="*/ 6070600 w 9024326"/>
              <a:gd name="connsiteY4" fmla="*/ 1282700 h 1320800"/>
              <a:gd name="connsiteX5" fmla="*/ 5080000 w 9024326"/>
              <a:gd name="connsiteY5" fmla="*/ 1320800 h 1320800"/>
              <a:gd name="connsiteX6" fmla="*/ 4318000 w 9024326"/>
              <a:gd name="connsiteY6" fmla="*/ 1295400 h 1320800"/>
              <a:gd name="connsiteX7" fmla="*/ 3733800 w 9024326"/>
              <a:gd name="connsiteY7" fmla="*/ 1257300 h 1320800"/>
              <a:gd name="connsiteX8" fmla="*/ 3098800 w 9024326"/>
              <a:gd name="connsiteY8" fmla="*/ 1193800 h 1320800"/>
              <a:gd name="connsiteX9" fmla="*/ 1930400 w 9024326"/>
              <a:gd name="connsiteY9" fmla="*/ 1092200 h 1320800"/>
              <a:gd name="connsiteX10" fmla="*/ 0 w 9024326"/>
              <a:gd name="connsiteY10" fmla="*/ 1005224 h 1320800"/>
              <a:gd name="connsiteX11" fmla="*/ 63500 w 9024326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5852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57900 w 8826500"/>
              <a:gd name="connsiteY4" fmla="*/ 12700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826500" h="1320800">
                <a:moveTo>
                  <a:pt x="63500" y="12700"/>
                </a:moveTo>
                <a:lnTo>
                  <a:pt x="8826500" y="0"/>
                </a:lnTo>
                <a:cubicBezTo>
                  <a:pt x="8758767" y="216541"/>
                  <a:pt x="8652933" y="534683"/>
                  <a:pt x="8483600" y="662324"/>
                </a:cubicBezTo>
                <a:cubicBezTo>
                  <a:pt x="8034867" y="1015807"/>
                  <a:pt x="7304617" y="1096754"/>
                  <a:pt x="6781800" y="1206500"/>
                </a:cubicBezTo>
                <a:cubicBezTo>
                  <a:pt x="6462183" y="1278146"/>
                  <a:pt x="6335183" y="1278467"/>
                  <a:pt x="6070600" y="1308100"/>
                </a:cubicBezTo>
                <a:lnTo>
                  <a:pt x="5080000" y="1320800"/>
                </a:lnTo>
                <a:lnTo>
                  <a:pt x="4318000" y="1295400"/>
                </a:lnTo>
                <a:lnTo>
                  <a:pt x="3733800" y="1257300"/>
                </a:lnTo>
                <a:lnTo>
                  <a:pt x="3098800" y="1193800"/>
                </a:lnTo>
                <a:lnTo>
                  <a:pt x="1930400" y="1092200"/>
                </a:lnTo>
                <a:lnTo>
                  <a:pt x="0" y="1005224"/>
                </a:lnTo>
                <a:lnTo>
                  <a:pt x="63500" y="12700"/>
                </a:lnTo>
                <a:close/>
              </a:path>
            </a:pathLst>
          </a:custGeom>
          <a:solidFill>
            <a:srgbClr val="8ADB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spcCol="0" rtlCol="0" anchor="ctr"/>
          <a:lstStyle/>
          <a:p>
            <a:pPr algn="ctr"/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812" y="-16933"/>
            <a:ext cx="2203358" cy="2227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171213" y="32012"/>
            <a:ext cx="1127504" cy="697627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3700" b="1">
                <a:solidFill>
                  <a:schemeClr val="bg1"/>
                </a:solidFill>
                <a:latin typeface="Arrus-Black" pitchFamily="18" charset="0"/>
                <a:ea typeface="Arrus-Black" pitchFamily="18" charset="0"/>
                <a:cs typeface="Arrus-Black" pitchFamily="18" charset="0"/>
              </a:rPr>
              <a:t>Bài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015111" y="481571"/>
            <a:ext cx="1127504" cy="943848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5300" b="1" smtClean="0">
                <a:solidFill>
                  <a:srgbClr val="1BBF23"/>
                </a:solidFill>
                <a:latin typeface=".VnCooper" pitchFamily="34" charset="0"/>
                <a:ea typeface="Arial-Rounded" pitchFamily="34" charset="0"/>
                <a:cs typeface="Arial-Rounded" pitchFamily="34" charset="0"/>
              </a:rPr>
              <a:t>16</a:t>
            </a:r>
            <a:endParaRPr lang="en-US" sz="5300" b="1">
              <a:solidFill>
                <a:srgbClr val="1BBF23"/>
              </a:solidFill>
              <a:latin typeface=".VnCooper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574823" y="2030615"/>
            <a:ext cx="3448696" cy="941185"/>
            <a:chOff x="63500" y="1429216"/>
            <a:chExt cx="2592937" cy="705889"/>
          </a:xfrm>
        </p:grpSpPr>
        <p:sp>
          <p:nvSpPr>
            <p:cNvPr id="4" name="Rounded Rectangle 3"/>
            <p:cNvSpPr/>
            <p:nvPr/>
          </p:nvSpPr>
          <p:spPr>
            <a:xfrm>
              <a:off x="384358" y="1429216"/>
              <a:ext cx="2272079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7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Nhận biết</a:t>
              </a:r>
            </a:p>
          </p:txBody>
        </p:sp>
        <p:sp>
          <p:nvSpPr>
            <p:cNvPr id="3" name="Oval 2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3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2</a:t>
              </a:r>
              <a:endParaRPr lang="en-US" sz="43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34" name="Title 1"/>
          <p:cNvSpPr txBox="1">
            <a:spLocks/>
          </p:cNvSpPr>
          <p:nvPr/>
        </p:nvSpPr>
        <p:spPr>
          <a:xfrm>
            <a:off x="-65406" y="5567409"/>
            <a:ext cx="12246294" cy="150108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en-US" sz="6000" b="1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</a:t>
            </a:r>
            <a:r>
              <a:rPr lang="en-US" sz="6000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ẹ </a:t>
            </a:r>
            <a:r>
              <a:rPr lang="en-US" sz="6000" b="1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</a:t>
            </a:r>
            <a:r>
              <a:rPr lang="en-US" sz="6000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ua </a:t>
            </a:r>
            <a:r>
              <a:rPr lang="en-US" sz="6000" b="1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</a:t>
            </a:r>
            <a:r>
              <a:rPr lang="en-US" sz="6000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ơ cho Hà.</a:t>
            </a:r>
            <a:endParaRPr lang="en-US" sz="6000" b="1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078549" y="82169"/>
            <a:ext cx="10717370" cy="150108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en-US" sz="9600" b="1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  m</a:t>
            </a:r>
            <a:r>
              <a:rPr lang="en-US" sz="9600" b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</a:t>
            </a:r>
            <a:r>
              <a:rPr lang="en-US" sz="9600" b="1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 N   n </a:t>
            </a:r>
            <a:endParaRPr lang="en-US" sz="9600" b="1"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3710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2" grpId="0"/>
      <p:bldP spid="34" grpId="0"/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719" y="1098401"/>
            <a:ext cx="8477923" cy="5746893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215396" y="203422"/>
            <a:ext cx="2621250" cy="941185"/>
            <a:chOff x="63500" y="1429216"/>
            <a:chExt cx="1970813" cy="705889"/>
          </a:xfrm>
        </p:grpSpPr>
        <p:sp>
          <p:nvSpPr>
            <p:cNvPr id="3" name="Rounded Rectangle 2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Nói</a:t>
              </a:r>
              <a:endPara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4" name="Oval 3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7</a:t>
              </a:r>
              <a:endParaRPr lang="en-US" sz="48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6" name="Title 1"/>
          <p:cNvSpPr txBox="1">
            <a:spLocks/>
          </p:cNvSpPr>
          <p:nvPr/>
        </p:nvSpPr>
        <p:spPr>
          <a:xfrm>
            <a:off x="4175919" y="770153"/>
            <a:ext cx="3530891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Giới thiệu</a:t>
            </a:r>
            <a:endParaRPr lang="en-US" sz="60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3413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77"/>
          <a:stretch/>
        </p:blipFill>
        <p:spPr>
          <a:xfrm flipH="1">
            <a:off x="0" y="4291232"/>
            <a:ext cx="2818875" cy="24483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3" t="9736" b="17249"/>
          <a:stretch/>
        </p:blipFill>
        <p:spPr>
          <a:xfrm>
            <a:off x="9591358" y="4438774"/>
            <a:ext cx="2570480" cy="24051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48"/>
          <a:stretch/>
        </p:blipFill>
        <p:spPr>
          <a:xfrm>
            <a:off x="1657349" y="0"/>
            <a:ext cx="8133913" cy="5586413"/>
          </a:xfrm>
          <a:prstGeom prst="rect">
            <a:avLst/>
          </a:prstGeom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7005" y="2465388"/>
            <a:ext cx="5054600" cy="192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8721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77"/>
          <a:stretch/>
        </p:blipFill>
        <p:spPr>
          <a:xfrm flipH="1">
            <a:off x="0" y="4291232"/>
            <a:ext cx="2818875" cy="24483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3" t="9736" b="17249"/>
          <a:stretch/>
        </p:blipFill>
        <p:spPr>
          <a:xfrm>
            <a:off x="9591358" y="4438774"/>
            <a:ext cx="2570480" cy="24051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48"/>
          <a:stretch/>
        </p:blipFill>
        <p:spPr>
          <a:xfrm>
            <a:off x="1657349" y="0"/>
            <a:ext cx="8133913" cy="558641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381250" y="2850356"/>
            <a:ext cx="65341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smtClean="0">
                <a:latin typeface="Bandit" pitchFamily="18" charset="0"/>
                <a:ea typeface="Bandit" pitchFamily="18" charset="0"/>
                <a:cs typeface="Bandit" pitchFamily="18" charset="0"/>
              </a:rPr>
              <a:t>Dặn dò</a:t>
            </a:r>
            <a:endParaRPr lang="en-US" sz="8000">
              <a:latin typeface="Bandit" pitchFamily="18" charset="0"/>
              <a:ea typeface="Bandit" pitchFamily="18" charset="0"/>
              <a:cs typeface="Bandi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4457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2267754" y="1314674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</a:t>
            </a:r>
            <a:endParaRPr lang="en-US" sz="88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128099" y="2337417"/>
            <a:ext cx="1930425" cy="10503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</a:t>
            </a:r>
            <a:endParaRPr lang="en-US" sz="88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102399" y="2337417"/>
            <a:ext cx="1930425" cy="10503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</a:t>
            </a:r>
            <a:endParaRPr lang="en-US" sz="8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128099" y="3446175"/>
            <a:ext cx="3904626" cy="10503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</a:t>
            </a:r>
            <a:r>
              <a:rPr lang="en-US" sz="8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</a:t>
            </a:r>
            <a:endParaRPr lang="en-US" sz="8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7112817" y="2337417"/>
            <a:ext cx="1930425" cy="10503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</a:t>
            </a:r>
            <a:endParaRPr lang="en-US" sz="88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9089260" y="2337417"/>
            <a:ext cx="1930425" cy="10503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ơ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7112817" y="3446175"/>
            <a:ext cx="3905275" cy="10503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</a:t>
            </a:r>
            <a:r>
              <a:rPr lang="en-US" sz="8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ơ</a:t>
            </a:r>
            <a:endParaRPr lang="en-US" sz="88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253827" y="5589050"/>
            <a:ext cx="1754932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má</a:t>
            </a:r>
            <a:endParaRPr lang="en-US" sz="8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2284970" y="5592534"/>
            <a:ext cx="1754932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mẹ</a:t>
            </a:r>
            <a:endParaRPr lang="en-US" sz="8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4316112" y="5592534"/>
            <a:ext cx="1754932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mỡ</a:t>
            </a:r>
            <a:endParaRPr lang="en-US" sz="8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6318227" y="5592534"/>
            <a:ext cx="1754932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na</a:t>
            </a:r>
            <a:endParaRPr lang="en-US" sz="8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8233257" y="5592534"/>
            <a:ext cx="1754932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nề</a:t>
            </a:r>
            <a:endParaRPr lang="en-US" sz="8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10133774" y="5592534"/>
            <a:ext cx="1754932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nở</a:t>
            </a:r>
            <a:endParaRPr lang="en-US" sz="8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12629" y="5412766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</a:t>
            </a: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2070029" y="5412766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</a:t>
            </a:r>
            <a:endParaRPr lang="en-US" sz="88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4099719" y="5412766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</a:t>
            </a:r>
            <a:endParaRPr lang="en-US" sz="88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6085726" y="5412766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</a:t>
            </a:r>
            <a:endParaRPr lang="en-US" sz="88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8013629" y="5412766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</a:t>
            </a:r>
            <a:endParaRPr lang="en-US" sz="88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215396" y="203422"/>
            <a:ext cx="2621250" cy="941185"/>
            <a:chOff x="63500" y="1429216"/>
            <a:chExt cx="1970813" cy="705889"/>
          </a:xfrm>
        </p:grpSpPr>
        <p:sp>
          <p:nvSpPr>
            <p:cNvPr id="35" name="Rounded Rectangle 34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  <a:endPara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3</a:t>
              </a:r>
              <a:endParaRPr lang="en-US" sz="48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32" name="Title 1"/>
          <p:cNvSpPr txBox="1">
            <a:spLocks/>
          </p:cNvSpPr>
          <p:nvPr/>
        </p:nvSpPr>
        <p:spPr>
          <a:xfrm>
            <a:off x="9918629" y="5419483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</a:t>
            </a:r>
            <a:endParaRPr lang="en-US" sz="88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8214519" y="1314674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</a:t>
            </a:r>
            <a:endParaRPr lang="en-US" sz="88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1758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/>
      <p:bldP spid="15" grpId="0"/>
      <p:bldP spid="16" grpId="0"/>
      <p:bldP spid="17" grpId="0"/>
      <p:bldP spid="19" grpId="0"/>
      <p:bldP spid="21" grpId="0"/>
      <p:bldP spid="22" grpId="0"/>
      <p:bldP spid="23" grpId="0"/>
      <p:bldP spid="24" grpId="0"/>
      <p:bldP spid="25" grpId="0"/>
      <p:bldP spid="32" grpId="0"/>
      <p:bldP spid="3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215396" y="203422"/>
            <a:ext cx="2621250" cy="941185"/>
            <a:chOff x="63500" y="1429216"/>
            <a:chExt cx="1970813" cy="705889"/>
          </a:xfrm>
        </p:grpSpPr>
        <p:sp>
          <p:nvSpPr>
            <p:cNvPr id="35" name="Rounded Rectangle 34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  <a:endPara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3</a:t>
              </a:r>
              <a:endParaRPr lang="en-US" sz="48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26" name="Title 1"/>
          <p:cNvSpPr txBox="1">
            <a:spLocks/>
          </p:cNvSpPr>
          <p:nvPr/>
        </p:nvSpPr>
        <p:spPr>
          <a:xfrm>
            <a:off x="2267754" y="1314674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</a:t>
            </a:r>
            <a:endParaRPr lang="en-US" sz="88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1128099" y="2337417"/>
            <a:ext cx="1930425" cy="10503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</a:t>
            </a:r>
            <a:endParaRPr lang="en-US" sz="88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8" name="Title 1"/>
          <p:cNvSpPr txBox="1">
            <a:spLocks/>
          </p:cNvSpPr>
          <p:nvPr/>
        </p:nvSpPr>
        <p:spPr>
          <a:xfrm>
            <a:off x="3102399" y="2337417"/>
            <a:ext cx="1930425" cy="10503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</a:t>
            </a:r>
            <a:endParaRPr lang="en-US" sz="8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>
            <a:off x="1128099" y="3446175"/>
            <a:ext cx="3904626" cy="10503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</a:t>
            </a:r>
            <a:r>
              <a:rPr lang="en-US" sz="8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</a:t>
            </a:r>
            <a:endParaRPr lang="en-US" sz="8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0" name="Title 1"/>
          <p:cNvSpPr txBox="1">
            <a:spLocks/>
          </p:cNvSpPr>
          <p:nvPr/>
        </p:nvSpPr>
        <p:spPr>
          <a:xfrm>
            <a:off x="7112817" y="2337417"/>
            <a:ext cx="1930425" cy="10503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</a:t>
            </a:r>
            <a:endParaRPr lang="en-US" sz="88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9089260" y="2337417"/>
            <a:ext cx="1930425" cy="10503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ơ</a:t>
            </a:r>
          </a:p>
        </p:txBody>
      </p:sp>
      <p:sp>
        <p:nvSpPr>
          <p:cNvPr id="32" name="Title 1"/>
          <p:cNvSpPr txBox="1">
            <a:spLocks/>
          </p:cNvSpPr>
          <p:nvPr/>
        </p:nvSpPr>
        <p:spPr>
          <a:xfrm>
            <a:off x="7112817" y="3446175"/>
            <a:ext cx="3905275" cy="10503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</a:t>
            </a:r>
            <a:r>
              <a:rPr lang="en-US" sz="8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ơ</a:t>
            </a:r>
            <a:endParaRPr lang="en-US" sz="88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253827" y="5589050"/>
            <a:ext cx="1754932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má</a:t>
            </a:r>
            <a:endParaRPr lang="en-US" sz="8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7" name="Title 1"/>
          <p:cNvSpPr txBox="1">
            <a:spLocks/>
          </p:cNvSpPr>
          <p:nvPr/>
        </p:nvSpPr>
        <p:spPr>
          <a:xfrm>
            <a:off x="2284970" y="5592534"/>
            <a:ext cx="1754932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mẹ</a:t>
            </a:r>
            <a:endParaRPr lang="en-US" sz="8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8" name="Title 1"/>
          <p:cNvSpPr txBox="1">
            <a:spLocks/>
          </p:cNvSpPr>
          <p:nvPr/>
        </p:nvSpPr>
        <p:spPr>
          <a:xfrm>
            <a:off x="4316112" y="5592534"/>
            <a:ext cx="1754932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mỡ</a:t>
            </a:r>
            <a:endParaRPr lang="en-US" sz="8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9" name="Title 1"/>
          <p:cNvSpPr txBox="1">
            <a:spLocks/>
          </p:cNvSpPr>
          <p:nvPr/>
        </p:nvSpPr>
        <p:spPr>
          <a:xfrm>
            <a:off x="6318227" y="5592534"/>
            <a:ext cx="1754932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na</a:t>
            </a:r>
            <a:endParaRPr lang="en-US" sz="8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0" name="Title 1"/>
          <p:cNvSpPr txBox="1">
            <a:spLocks/>
          </p:cNvSpPr>
          <p:nvPr/>
        </p:nvSpPr>
        <p:spPr>
          <a:xfrm>
            <a:off x="8233257" y="5592534"/>
            <a:ext cx="1754932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nề</a:t>
            </a:r>
            <a:endParaRPr lang="en-US" sz="8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1" name="Title 1"/>
          <p:cNvSpPr txBox="1">
            <a:spLocks/>
          </p:cNvSpPr>
          <p:nvPr/>
        </p:nvSpPr>
        <p:spPr>
          <a:xfrm>
            <a:off x="10133774" y="5592534"/>
            <a:ext cx="1754932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nở</a:t>
            </a:r>
            <a:endParaRPr lang="en-US" sz="8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2" name="Title 1"/>
          <p:cNvSpPr txBox="1">
            <a:spLocks/>
          </p:cNvSpPr>
          <p:nvPr/>
        </p:nvSpPr>
        <p:spPr>
          <a:xfrm>
            <a:off x="12629" y="5412766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</a:t>
            </a:r>
          </a:p>
        </p:txBody>
      </p:sp>
      <p:sp>
        <p:nvSpPr>
          <p:cNvPr id="63" name="Title 1"/>
          <p:cNvSpPr txBox="1">
            <a:spLocks/>
          </p:cNvSpPr>
          <p:nvPr/>
        </p:nvSpPr>
        <p:spPr>
          <a:xfrm>
            <a:off x="2070029" y="5412766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</a:t>
            </a:r>
            <a:endParaRPr lang="en-US" sz="88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4" name="Title 1"/>
          <p:cNvSpPr txBox="1">
            <a:spLocks/>
          </p:cNvSpPr>
          <p:nvPr/>
        </p:nvSpPr>
        <p:spPr>
          <a:xfrm>
            <a:off x="4099719" y="5412766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</a:t>
            </a:r>
            <a:endParaRPr lang="en-US" sz="88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5" name="Title 1"/>
          <p:cNvSpPr txBox="1">
            <a:spLocks/>
          </p:cNvSpPr>
          <p:nvPr/>
        </p:nvSpPr>
        <p:spPr>
          <a:xfrm>
            <a:off x="6085726" y="5412766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</a:t>
            </a:r>
            <a:endParaRPr lang="en-US" sz="88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6" name="Title 1"/>
          <p:cNvSpPr txBox="1">
            <a:spLocks/>
          </p:cNvSpPr>
          <p:nvPr/>
        </p:nvSpPr>
        <p:spPr>
          <a:xfrm>
            <a:off x="8013629" y="5412766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</a:t>
            </a:r>
            <a:endParaRPr lang="en-US" sz="88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7" name="Title 1"/>
          <p:cNvSpPr txBox="1">
            <a:spLocks/>
          </p:cNvSpPr>
          <p:nvPr/>
        </p:nvSpPr>
        <p:spPr>
          <a:xfrm>
            <a:off x="9918629" y="5419483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</a:t>
            </a:r>
            <a:endParaRPr lang="en-US" sz="88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8" name="Title 1"/>
          <p:cNvSpPr txBox="1">
            <a:spLocks/>
          </p:cNvSpPr>
          <p:nvPr/>
        </p:nvSpPr>
        <p:spPr>
          <a:xfrm>
            <a:off x="8214519" y="1314674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</a:t>
            </a:r>
            <a:endParaRPr lang="en-US" sz="88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785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/>
      <p:bldP spid="57" grpId="0"/>
      <p:bldP spid="58" grpId="0"/>
      <p:bldP spid="59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77"/>
          <a:stretch/>
        </p:blipFill>
        <p:spPr>
          <a:xfrm flipH="1">
            <a:off x="0" y="4291232"/>
            <a:ext cx="2818875" cy="244839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8" t="6431" b="19710"/>
          <a:stretch/>
        </p:blipFill>
        <p:spPr>
          <a:xfrm>
            <a:off x="2002970" y="174171"/>
            <a:ext cx="8142513" cy="4833266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62236" y="2818047"/>
            <a:ext cx="10489585" cy="1325563"/>
          </a:xfrm>
        </p:spPr>
        <p:txBody>
          <a:bodyPr>
            <a:noAutofit/>
          </a:bodyPr>
          <a:lstStyle/>
          <a:p>
            <a:pPr algn="ctr"/>
            <a:r>
              <a:rPr lang="en-US" sz="9600" b="1" smtClean="0">
                <a:solidFill>
                  <a:srgbClr val="0070C0"/>
                </a:solidFill>
                <a:latin typeface="DomCasual" pitchFamily="18" charset="0"/>
                <a:ea typeface="DomCasual" pitchFamily="18" charset="0"/>
                <a:cs typeface="DomCasual" pitchFamily="18" charset="0"/>
              </a:rPr>
              <a:t>Thư giãn nào!</a:t>
            </a:r>
            <a:endParaRPr lang="en-US" sz="9600" b="1">
              <a:solidFill>
                <a:srgbClr val="0070C0"/>
              </a:solidFill>
              <a:latin typeface="DomCasual" pitchFamily="18" charset="0"/>
              <a:ea typeface="DomCasual" pitchFamily="18" charset="0"/>
              <a:cs typeface="DomCasual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3" t="9736" b="17249"/>
          <a:stretch/>
        </p:blipFill>
        <p:spPr>
          <a:xfrm>
            <a:off x="9591358" y="4438774"/>
            <a:ext cx="2570480" cy="2405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438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7013" y="200025"/>
            <a:ext cx="12607926" cy="6456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5718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ung cấp cá mè hoa tươi sống, cá mè tàu tươi sống, cá mè ngất, cá mè đông  lạnh trên toàn quốc | Chợ cá làng Sở Thượ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6119" y="882067"/>
            <a:ext cx="6231464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480719" y="5135837"/>
            <a:ext cx="35814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cá mè</a:t>
            </a:r>
            <a:endParaRPr lang="en-US" sz="96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142605" y="5139599"/>
            <a:ext cx="110083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</a:t>
            </a:r>
            <a:endParaRPr lang="en-US" sz="96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6" name="Picture 2" descr="Cá mè trắng Hoa Nam &amp; Sự Kỳ Diệu Tưởng Chừng Không Thể Xảy Ra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6750"/>
            <a:ext cx="6363647" cy="3897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0866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480719" y="5135837"/>
            <a:ext cx="35814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lá me</a:t>
            </a:r>
            <a:endParaRPr lang="en-US" sz="96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009255" y="5139599"/>
            <a:ext cx="110083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</a:t>
            </a:r>
            <a:endParaRPr lang="en-US" sz="96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7" name="Picture 4" descr="Có một mùa chua chua ngọt ngọt ở Sài Gòn: Mùa lá me bay gợi đầy ký ứ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081" y="285750"/>
            <a:ext cx="6915434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Những tác dụng chữa bệnh ngoài da của lá me | Thế Giới Đông Y | Thuốc Đông  Y Thảo Dược - Phòng Khám Đông Y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653"/>
          <a:stretch/>
        </p:blipFill>
        <p:spPr bwMode="auto">
          <a:xfrm>
            <a:off x="6900353" y="285750"/>
            <a:ext cx="5261486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2857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498</TotalTime>
  <Words>189</Words>
  <Application>Microsoft Office PowerPoint</Application>
  <PresentationFormat>Custom</PresentationFormat>
  <Paragraphs>113</Paragraphs>
  <Slides>32</Slides>
  <Notes>14</Notes>
  <HiddenSlides>0</HiddenSlides>
  <MMClips>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TIẾNG VIỆT 1</vt:lpstr>
      <vt:lpstr>PowerPoint Presentation</vt:lpstr>
      <vt:lpstr>PowerPoint Presentation</vt:lpstr>
      <vt:lpstr>PowerPoint Presentation</vt:lpstr>
      <vt:lpstr>PowerPoint Presentation</vt:lpstr>
      <vt:lpstr>Thư giãn nào!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PC</cp:lastModifiedBy>
  <cp:revision>61</cp:revision>
  <dcterms:created xsi:type="dcterms:W3CDTF">2021-05-08T14:00:55Z</dcterms:created>
  <dcterms:modified xsi:type="dcterms:W3CDTF">2021-06-20T09:14:18Z</dcterms:modified>
</cp:coreProperties>
</file>